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g" ContentType="image/jpeg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6" r:id="rId4"/>
  </p:sldMasterIdLst>
  <p:notesMasterIdLst>
    <p:notesMasterId r:id="rId25"/>
  </p:notesMasterIdLst>
  <p:handoutMasterIdLst>
    <p:handoutMasterId r:id="rId26"/>
  </p:handoutMasterIdLst>
  <p:sldIdLst>
    <p:sldId id="260" r:id="rId5"/>
    <p:sldId id="294" r:id="rId6"/>
    <p:sldId id="295" r:id="rId7"/>
    <p:sldId id="296" r:id="rId8"/>
    <p:sldId id="267" r:id="rId9"/>
    <p:sldId id="275" r:id="rId10"/>
    <p:sldId id="270" r:id="rId11"/>
    <p:sldId id="263" r:id="rId12"/>
    <p:sldId id="264" r:id="rId13"/>
    <p:sldId id="265" r:id="rId14"/>
    <p:sldId id="266" r:id="rId15"/>
    <p:sldId id="271" r:id="rId16"/>
    <p:sldId id="284" r:id="rId17"/>
    <p:sldId id="285" r:id="rId18"/>
    <p:sldId id="286" r:id="rId19"/>
    <p:sldId id="282" r:id="rId20"/>
    <p:sldId id="283" r:id="rId21"/>
    <p:sldId id="281" r:id="rId22"/>
    <p:sldId id="292" r:id="rId23"/>
    <p:sldId id="297" r:id="rId24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1AC"/>
    <a:srgbClr val="0420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8A95820-49BA-4C56-B827-A3E0DBFE89AE}" v="2" dt="2018-01-08T13:54:26.15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483"/>
    <p:restoredTop sz="57667"/>
  </p:normalViewPr>
  <p:slideViewPr>
    <p:cSldViewPr snapToGrid="0">
      <p:cViewPr>
        <p:scale>
          <a:sx n="140" d="100"/>
          <a:sy n="140" d="100"/>
        </p:scale>
        <p:origin x="1256" y="144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>
      <p:cViewPr varScale="1">
        <p:scale>
          <a:sx n="89" d="100"/>
          <a:sy n="89" d="100"/>
        </p:scale>
        <p:origin x="3840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notesMaster" Target="notesMasters/notesMaster1.xml"/><Relationship Id="rId26" Type="http://schemas.openxmlformats.org/officeDocument/2006/relationships/handoutMaster" Target="handoutMasters/handoutMaster1.xml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9" Type="http://schemas.microsoft.com/office/2016/11/relationships/changesInfo" Target="changesInfos/changesInfo1.xml"/><Relationship Id="rId40" Type="http://schemas.microsoft.com/office/2015/10/relationships/revisionInfo" Target="revisionInfo.xml"/><Relationship Id="rId30" Type="http://schemas.openxmlformats.org/officeDocument/2006/relationships/tableStyles" Target="tableStyles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dward Wilde" userId="10033FFF9AB7C756@LIVE.COM" providerId="AD" clId="Web-{4E4506AD-5250-4E82-B742-1657EA817D26}"/>
    <pc:docChg chg="delSld modSld">
      <pc:chgData name="Edward Wilde" userId="10033FFF9AB7C756@LIVE.COM" providerId="AD" clId="Web-{4E4506AD-5250-4E82-B742-1657EA817D26}" dt="2018-01-08T13:15:57.336" v="23"/>
      <pc:docMkLst>
        <pc:docMk/>
      </pc:docMkLst>
      <pc:sldChg chg="modSp">
        <pc:chgData name="Edward Wilde" userId="10033FFF9AB7C756@LIVE.COM" providerId="AD" clId="Web-{4E4506AD-5250-4E82-B742-1657EA817D26}" dt="2018-01-08T13:13:10.571" v="17"/>
        <pc:sldMkLst>
          <pc:docMk/>
          <pc:sldMk cId="930804449" sldId="260"/>
        </pc:sldMkLst>
        <pc:spChg chg="mod">
          <ac:chgData name="Edward Wilde" userId="10033FFF9AB7C756@LIVE.COM" providerId="AD" clId="Web-{4E4506AD-5250-4E82-B742-1657EA817D26}" dt="2018-01-08T13:12:31.618" v="14"/>
          <ac:spMkLst>
            <pc:docMk/>
            <pc:sldMk cId="930804449" sldId="260"/>
            <ac:spMk id="2" creationId="{00000000-0000-0000-0000-000000000000}"/>
          </ac:spMkLst>
        </pc:spChg>
        <pc:spChg chg="mod">
          <ac:chgData name="Edward Wilde" userId="10033FFF9AB7C756@LIVE.COM" providerId="AD" clId="Web-{4E4506AD-5250-4E82-B742-1657EA817D26}" dt="2018-01-08T13:13:10.571" v="17"/>
          <ac:spMkLst>
            <pc:docMk/>
            <pc:sldMk cId="930804449" sldId="260"/>
            <ac:spMk id="3" creationId="{00000000-0000-0000-0000-000000000000}"/>
          </ac:spMkLst>
        </pc:spChg>
      </pc:sldChg>
      <pc:sldChg chg="modSp">
        <pc:chgData name="Edward Wilde" userId="10033FFF9AB7C756@LIVE.COM" providerId="AD" clId="Web-{4E4506AD-5250-4E82-B742-1657EA817D26}" dt="2018-01-08T13:15:57.336" v="23"/>
        <pc:sldMkLst>
          <pc:docMk/>
          <pc:sldMk cId="1275250386" sldId="262"/>
        </pc:sldMkLst>
        <pc:spChg chg="mod">
          <ac:chgData name="Edward Wilde" userId="10033FFF9AB7C756@LIVE.COM" providerId="AD" clId="Web-{4E4506AD-5250-4E82-B742-1657EA817D26}" dt="2018-01-08T13:15:57.336" v="23"/>
          <ac:spMkLst>
            <pc:docMk/>
            <pc:sldMk cId="1275250386" sldId="262"/>
            <ac:spMk id="2" creationId="{00000000-0000-0000-0000-000000000000}"/>
          </ac:spMkLst>
        </pc:spChg>
      </pc:sldChg>
      <pc:sldChg chg="del">
        <pc:chgData name="Edward Wilde" userId="10033FFF9AB7C756@LIVE.COM" providerId="AD" clId="Web-{4E4506AD-5250-4E82-B742-1657EA817D26}" dt="2018-01-08T13:15:05.039" v="18"/>
        <pc:sldMkLst>
          <pc:docMk/>
          <pc:sldMk cId="2565245362" sldId="263"/>
        </pc:sldMkLst>
      </pc:sldChg>
    </pc:docChg>
  </pc:docChgLst>
  <pc:docChgLst>
    <pc:chgData name="Edward Wilde" userId="10033FFF9AB7C756@LIVE.COM" providerId="AD" clId="Web-{F8A95820-49BA-4C56-B827-A3E0DBFE89AE}"/>
    <pc:docChg chg="modSld">
      <pc:chgData name="Edward Wilde" userId="10033FFF9AB7C756@LIVE.COM" providerId="AD" clId="Web-{F8A95820-49BA-4C56-B827-A3E0DBFE89AE}" dt="2018-01-08T14:09:38.650" v="2"/>
      <pc:docMkLst>
        <pc:docMk/>
      </pc:docMkLst>
      <pc:sldChg chg="modSp">
        <pc:chgData name="Edward Wilde" userId="10033FFF9AB7C756@LIVE.COM" providerId="AD" clId="Web-{F8A95820-49BA-4C56-B827-A3E0DBFE89AE}" dt="2018-01-08T14:09:38.650" v="2"/>
        <pc:sldMkLst>
          <pc:docMk/>
          <pc:sldMk cId="930804449" sldId="260"/>
        </pc:sldMkLst>
        <pc:spChg chg="mod">
          <ac:chgData name="Edward Wilde" userId="10033FFF9AB7C756@LIVE.COM" providerId="AD" clId="Web-{F8A95820-49BA-4C56-B827-A3E0DBFE89AE}" dt="2018-01-08T14:09:38.650" v="2"/>
          <ac:spMkLst>
            <pc:docMk/>
            <pc:sldMk cId="930804449" sldId="260"/>
            <ac:spMk id="2" creationId="{00000000-0000-0000-0000-00000000000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CC755D-24DA-5742-89A5-D1185E1D60E6}" type="datetimeFigureOut">
              <a:rPr lang="en-US" smtClean="0"/>
              <a:t>3/30/18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D14017-AF0E-C042-A6EB-D0EB47A586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9847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03750947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80561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That was until we started seeing timeouts again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642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en-US" dirty="0" smtClean="0"/>
              <a:t>We noticed that the timeouts some times occurred when a service was garbage </a:t>
            </a:r>
            <a:r>
              <a:rPr lang="en-US" dirty="0" smtClean="0"/>
              <a:t>collecting, if it had just gone to another</a:t>
            </a:r>
            <a:r>
              <a:rPr lang="en-US" baseline="0" dirty="0" smtClean="0"/>
              <a:t> instance!</a:t>
            </a:r>
            <a:br>
              <a:rPr lang="en-US" baseline="0" dirty="0" smtClean="0"/>
            </a:br>
            <a:r>
              <a:rPr lang="en-US" baseline="0" dirty="0" smtClean="0"/>
              <a:t/>
            </a:r>
            <a:br>
              <a:rPr lang="en-US" baseline="0" dirty="0" smtClean="0"/>
            </a:br>
            <a:endParaRPr lang="en-US" dirty="0" smtClean="0"/>
          </a:p>
          <a:p>
            <a:pPr marL="171450" indent="-171450">
              <a:buFont typeface="Arial" charset="0"/>
              <a:buChar char="•"/>
            </a:pPr>
            <a:r>
              <a:rPr lang="en-US" dirty="0" smtClean="0"/>
              <a:t>So we wrote a little retry</a:t>
            </a:r>
            <a:r>
              <a:rPr lang="en-US" baseline="0" dirty="0" smtClean="0"/>
              <a:t> library, in most cases the next request would succeed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30692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en-US" dirty="0" smtClean="0"/>
              <a:t>When the system was particularly busy we still saw the timeouts,</a:t>
            </a:r>
            <a:r>
              <a:rPr lang="en-US" baseline="0" dirty="0" smtClean="0"/>
              <a:t> and our retry code was making a bad situation worse! </a:t>
            </a:r>
            <a:r>
              <a:rPr lang="en-US" baseline="0" dirty="0" smtClean="0"/>
              <a:t/>
            </a:r>
            <a:br>
              <a:rPr lang="en-US" baseline="0" dirty="0" smtClean="0"/>
            </a:br>
            <a:r>
              <a:rPr lang="en-US" baseline="0" dirty="0" smtClean="0"/>
              <a:t/>
            </a:r>
            <a:br>
              <a:rPr lang="en-US" baseline="0" dirty="0" smtClean="0"/>
            </a:br>
            <a:endParaRPr lang="en-US" baseline="0" dirty="0" smtClean="0"/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As all the services were busy, retry was not a particularly sensible option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67986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en-US" dirty="0" smtClean="0"/>
              <a:t>When we started form3 we decided to</a:t>
            </a:r>
            <a:r>
              <a:rPr lang="en-US" baseline="0" dirty="0" smtClean="0"/>
              <a:t> use the microservice architecture pattern mainly due to the benefits we mentioned earlier on: easier to scale the software and teams</a:t>
            </a:r>
            <a:br>
              <a:rPr lang="en-US" baseline="0" dirty="0" smtClean="0"/>
            </a:br>
            <a:endParaRPr lang="en-US" baseline="0" dirty="0" smtClean="0"/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We were also conscious of the problems we encountered on our last system with service-to-service communication</a:t>
            </a:r>
            <a:br>
              <a:rPr lang="en-US" baseline="0" dirty="0" smtClean="0"/>
            </a:br>
            <a:endParaRPr lang="en-US" baseline="0" dirty="0" smtClean="0"/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We looked at using an off-the-shelf libraries that would handle retry, back-off and circuit-breaker</a:t>
            </a:r>
          </a:p>
          <a:p>
            <a:pPr marL="171450" indent="-171450">
              <a:buFont typeface="Arial" charset="0"/>
              <a:buChar char="•"/>
            </a:pPr>
            <a:endParaRPr lang="en-US" baseline="0" dirty="0" smtClean="0"/>
          </a:p>
          <a:p>
            <a:pPr marL="171450" indent="-171450">
              <a:buFont typeface="Arial" charset="0"/>
              <a:buChar char="•"/>
            </a:pPr>
            <a:endParaRPr lang="en-US" baseline="0" dirty="0" smtClean="0"/>
          </a:p>
          <a:p>
            <a:pPr marL="0" indent="0">
              <a:buFont typeface="Arial" charset="0"/>
              <a:buNone/>
            </a:pPr>
            <a:r>
              <a:rPr lang="en-US" b="1" baseline="0" dirty="0" smtClean="0"/>
              <a:t>Con</a:t>
            </a:r>
          </a:p>
          <a:p>
            <a:pPr marL="0" indent="0">
              <a:buFont typeface="Arial" charset="0"/>
              <a:buNone/>
            </a:pPr>
            <a:endParaRPr lang="en-US" baseline="0" dirty="0" smtClean="0"/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These libraries are language specific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Maintaining these libraries becomes difficult</a:t>
            </a:r>
          </a:p>
        </p:txBody>
      </p:sp>
    </p:spTree>
    <p:extLst>
      <p:ext uri="{BB962C8B-B14F-4D97-AF65-F5344CB8AC3E}">
        <p14:creationId xmlns:p14="http://schemas.microsoft.com/office/powerpoint/2010/main" val="13370969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en-US" dirty="0" smtClean="0"/>
              <a:t>A</a:t>
            </a:r>
            <a:r>
              <a:rPr lang="en-US" baseline="0" dirty="0" smtClean="0"/>
              <a:t> service mesh is a dedicated piece of infrastructure to manage service to service communication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03832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Here you can see why it’s called a mesh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Between host computers you call via the proxy</a:t>
            </a:r>
            <a:br>
              <a:rPr lang="en-US" baseline="0" dirty="0" smtClean="0"/>
            </a:br>
            <a:endParaRPr lang="en-US" baseline="0" dirty="0" smtClean="0"/>
          </a:p>
          <a:p>
            <a:pPr marL="171450" indent="-171450">
              <a:buFont typeface="Arial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6368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24639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34619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Hi I’m Ed,</a:t>
            </a:r>
          </a:p>
          <a:p>
            <a:r>
              <a:rPr lang="en-US" dirty="0" smtClean="0"/>
              <a:t>I’m a developer I work at form3</a:t>
            </a:r>
          </a:p>
        </p:txBody>
      </p:sp>
    </p:spTree>
    <p:extLst>
      <p:ext uri="{BB962C8B-B14F-4D97-AF65-F5344CB8AC3E}">
        <p14:creationId xmlns:p14="http://schemas.microsoft.com/office/powerpoint/2010/main" val="21084634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 really love stories about software &amp; hardware</a:t>
            </a:r>
            <a:r>
              <a:rPr lang="en-US" baseline="0" dirty="0" smtClean="0"/>
              <a:t> development:</a:t>
            </a:r>
          </a:p>
          <a:p>
            <a:endParaRPr lang="en-US" baseline="0" dirty="0" smtClean="0"/>
          </a:p>
          <a:p>
            <a:r>
              <a:rPr lang="en-US" baseline="0" dirty="0" smtClean="0"/>
              <a:t>Some personal favorites: </a:t>
            </a:r>
          </a:p>
          <a:p>
            <a:endParaRPr lang="en-US" baseline="0" dirty="0" smtClean="0"/>
          </a:p>
          <a:p>
            <a:r>
              <a:rPr lang="en-US" b="1" baseline="0" dirty="0" smtClean="0"/>
              <a:t>Dealers of lightening </a:t>
            </a:r>
            <a:r>
              <a:rPr lang="en-US" baseline="0" dirty="0" smtClean="0"/>
              <a:t>which charts the success of the Xerox </a:t>
            </a:r>
            <a:r>
              <a:rPr lang="en-US" baseline="0" dirty="0" err="1" smtClean="0"/>
              <a:t>parc</a:t>
            </a:r>
            <a:r>
              <a:rPr lang="en-US" baseline="0" dirty="0" smtClean="0"/>
              <a:t> research laboratory founded in 1970 to explore the office of the future. In 5 years invented:</a:t>
            </a:r>
          </a:p>
          <a:p>
            <a:endParaRPr lang="en-US" baseline="0" dirty="0" smtClean="0"/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The laser printer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Object oriented programming with Smalltalk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Bitmap graphics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First GUI based personal computer ($20K)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Ethernet</a:t>
            </a:r>
          </a:p>
          <a:p>
            <a:pPr marL="171450" indent="-171450">
              <a:buFont typeface="Arial" charset="0"/>
              <a:buChar char="•"/>
            </a:pPr>
            <a:endParaRPr lang="en-US" baseline="0" dirty="0" smtClean="0"/>
          </a:p>
          <a:p>
            <a:pPr marL="171450" indent="-171450">
              <a:buFont typeface="Arial" charset="0"/>
              <a:buChar char="•"/>
            </a:pPr>
            <a:endParaRPr lang="en-US" baseline="0" dirty="0" smtClean="0"/>
          </a:p>
          <a:p>
            <a:pPr marL="0" indent="0">
              <a:buFont typeface="Arial" charset="0"/>
              <a:buNone/>
            </a:pPr>
            <a:r>
              <a:rPr lang="en-US" b="1" baseline="0" dirty="0" smtClean="0"/>
              <a:t>Show stopper!</a:t>
            </a:r>
          </a:p>
        </p:txBody>
      </p:sp>
    </p:spTree>
    <p:extLst>
      <p:ext uri="{BB962C8B-B14F-4D97-AF65-F5344CB8AC3E}">
        <p14:creationId xmlns:p14="http://schemas.microsoft.com/office/powerpoint/2010/main" val="3460777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My brief</a:t>
            </a:r>
            <a:r>
              <a:rPr lang="en-US" baseline="0" dirty="0" smtClean="0"/>
              <a:t> story is how the same group of engineers worked on two different systems improving inter-service communication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75129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en-US" dirty="0" smtClean="0"/>
              <a:t>5</a:t>
            </a:r>
            <a:r>
              <a:rPr lang="en-US" baseline="0" dirty="0" smtClean="0"/>
              <a:t> years ago I joined a trading company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The system allow customers to shares, foreign exchange and commodities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baseline="0" dirty="0" smtClean="0"/>
              <a:t>The system was </a:t>
            </a:r>
            <a:r>
              <a:rPr lang="en-US" baseline="0" dirty="0" err="1" smtClean="0"/>
              <a:t>api</a:t>
            </a:r>
            <a:r>
              <a:rPr lang="en-US" baseline="0" dirty="0" smtClean="0"/>
              <a:t> driven and made up of more than 200 services, with many instances of each service, spread across two datacenters in active / active arrangement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baseline="0" dirty="0" smtClean="0"/>
              <a:t>The system worked well, however we sometimes got reports from customers that they would place a trade and nothing would happen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lang="en-US" baseline="0" dirty="0" smtClean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baseline="0" dirty="0" smtClean="0"/>
              <a:t>In this talk, I’m going to cover how we tried to solve that problem and look at some different types of architectures</a:t>
            </a:r>
          </a:p>
        </p:txBody>
      </p:sp>
    </p:spTree>
    <p:extLst>
      <p:ext uri="{BB962C8B-B14F-4D97-AF65-F5344CB8AC3E}">
        <p14:creationId xmlns:p14="http://schemas.microsoft.com/office/powerpoint/2010/main" val="573261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will look into why we</a:t>
            </a:r>
            <a:r>
              <a:rPr lang="en-US" baseline="0" dirty="0" smtClean="0"/>
              <a:t> had those intermitant, problems. But first I would like to define a few terms</a:t>
            </a:r>
          </a:p>
          <a:p>
            <a:endParaRPr lang="en-US" baseline="0" dirty="0" smtClean="0"/>
          </a:p>
          <a:p>
            <a:r>
              <a:rPr lang="en-US" baseline="0" dirty="0" smtClean="0"/>
              <a:t>Monolith and microservice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8144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 smtClean="0"/>
              <a:t>The request would be placed</a:t>
            </a:r>
            <a:r>
              <a:rPr lang="en-US" baseline="0" dirty="0" smtClean="0"/>
              <a:t> on a queue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baseline="0" dirty="0" smtClean="0"/>
              <a:t>Service-b would process the request and place the response on the `response queue`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baseline="0" dirty="0" smtClean="0"/>
              <a:t>Where it would get picked up by the </a:t>
            </a:r>
            <a:r>
              <a:rPr lang="en-US" baseline="0" dirty="0" err="1" smtClean="0"/>
              <a:t>api</a:t>
            </a:r>
            <a:r>
              <a:rPr lang="en-US" baseline="0" dirty="0" smtClean="0"/>
              <a:t> gateway and send back to the client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lang="en-US" baseline="0" dirty="0" smtClean="0"/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baseline="0" dirty="0" smtClean="0"/>
              <a:t>This worked ’okay’ for the majority of cases under normal load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baseline="0" dirty="0" smtClean="0"/>
              <a:t>However occasionally we would get reports from customers that they placed a trade and saw nothing happen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9825442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en-US" dirty="0" smtClean="0"/>
              <a:t>What was happening is that the request</a:t>
            </a:r>
            <a:r>
              <a:rPr lang="en-US" baseline="0" dirty="0" smtClean="0"/>
              <a:t> would timeout waiting for a response</a:t>
            </a:r>
          </a:p>
          <a:p>
            <a:pPr marL="171450" indent="-171450">
              <a:buFont typeface="Arial" charset="0"/>
              <a:buChar char="•"/>
            </a:pPr>
            <a:endParaRPr lang="en-US" baseline="0" dirty="0" smtClean="0"/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We noticed that using a message broker in an RPC call chain didn’t seem to perform well under load, it was also a centralized point of failure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07301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en-US" dirty="0" smtClean="0"/>
              <a:t>We started</a:t>
            </a:r>
            <a:r>
              <a:rPr lang="en-US" baseline="0" dirty="0" smtClean="0"/>
              <a:t> with one service and replaced the service-to-service communication with straight forward http </a:t>
            </a:r>
            <a:r>
              <a:rPr lang="en-US" baseline="0" dirty="0" err="1" smtClean="0"/>
              <a:t>proxying</a:t>
            </a:r>
            <a:r>
              <a:rPr lang="en-US" baseline="0" dirty="0" smtClean="0"/>
              <a:t> 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In our lab this performed much better than using the message broker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We were happy and congratulated ourselves on our brilliant idea!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00721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01" Type="http://schemas.openxmlformats.org/officeDocument/2006/relationships/image" Target="../media/image101.emf"/><Relationship Id="rId102" Type="http://schemas.openxmlformats.org/officeDocument/2006/relationships/image" Target="../media/image102.emf"/><Relationship Id="rId103" Type="http://schemas.openxmlformats.org/officeDocument/2006/relationships/image" Target="../media/image103.emf"/><Relationship Id="rId104" Type="http://schemas.openxmlformats.org/officeDocument/2006/relationships/image" Target="../media/image104.emf"/><Relationship Id="rId105" Type="http://schemas.openxmlformats.org/officeDocument/2006/relationships/image" Target="../media/image105.emf"/><Relationship Id="rId106" Type="http://schemas.openxmlformats.org/officeDocument/2006/relationships/image" Target="../media/image106.emf"/><Relationship Id="rId107" Type="http://schemas.openxmlformats.org/officeDocument/2006/relationships/image" Target="../media/image107.emf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Relationship Id="rId3" Type="http://schemas.openxmlformats.org/officeDocument/2006/relationships/image" Target="../media/image3.emf"/><Relationship Id="rId4" Type="http://schemas.openxmlformats.org/officeDocument/2006/relationships/image" Target="../media/image4.emf"/><Relationship Id="rId5" Type="http://schemas.openxmlformats.org/officeDocument/2006/relationships/image" Target="../media/image5.emf"/><Relationship Id="rId6" Type="http://schemas.openxmlformats.org/officeDocument/2006/relationships/image" Target="../media/image6.emf"/><Relationship Id="rId7" Type="http://schemas.openxmlformats.org/officeDocument/2006/relationships/image" Target="../media/image7.emf"/><Relationship Id="rId8" Type="http://schemas.openxmlformats.org/officeDocument/2006/relationships/image" Target="../media/image8.emf"/><Relationship Id="rId9" Type="http://schemas.openxmlformats.org/officeDocument/2006/relationships/image" Target="../media/image9.emf"/><Relationship Id="rId108" Type="http://schemas.openxmlformats.org/officeDocument/2006/relationships/image" Target="../media/image108.emf"/><Relationship Id="rId109" Type="http://schemas.openxmlformats.org/officeDocument/2006/relationships/image" Target="../media/image109.emf"/><Relationship Id="rId10" Type="http://schemas.openxmlformats.org/officeDocument/2006/relationships/image" Target="../media/image10.emf"/><Relationship Id="rId11" Type="http://schemas.openxmlformats.org/officeDocument/2006/relationships/image" Target="../media/image11.emf"/><Relationship Id="rId12" Type="http://schemas.openxmlformats.org/officeDocument/2006/relationships/image" Target="../media/image12.emf"/><Relationship Id="rId13" Type="http://schemas.openxmlformats.org/officeDocument/2006/relationships/image" Target="../media/image13.emf"/><Relationship Id="rId14" Type="http://schemas.openxmlformats.org/officeDocument/2006/relationships/image" Target="../media/image14.emf"/><Relationship Id="rId15" Type="http://schemas.openxmlformats.org/officeDocument/2006/relationships/image" Target="../media/image15.emf"/><Relationship Id="rId16" Type="http://schemas.openxmlformats.org/officeDocument/2006/relationships/image" Target="../media/image16.emf"/><Relationship Id="rId17" Type="http://schemas.openxmlformats.org/officeDocument/2006/relationships/image" Target="../media/image17.emf"/><Relationship Id="rId18" Type="http://schemas.openxmlformats.org/officeDocument/2006/relationships/image" Target="../media/image18.emf"/><Relationship Id="rId19" Type="http://schemas.openxmlformats.org/officeDocument/2006/relationships/image" Target="../media/image19.emf"/><Relationship Id="rId30" Type="http://schemas.openxmlformats.org/officeDocument/2006/relationships/image" Target="../media/image30.emf"/><Relationship Id="rId31" Type="http://schemas.openxmlformats.org/officeDocument/2006/relationships/image" Target="../media/image31.emf"/><Relationship Id="rId32" Type="http://schemas.openxmlformats.org/officeDocument/2006/relationships/image" Target="../media/image32.emf"/><Relationship Id="rId33" Type="http://schemas.openxmlformats.org/officeDocument/2006/relationships/image" Target="../media/image33.emf"/><Relationship Id="rId34" Type="http://schemas.openxmlformats.org/officeDocument/2006/relationships/image" Target="../media/image34.emf"/><Relationship Id="rId35" Type="http://schemas.openxmlformats.org/officeDocument/2006/relationships/image" Target="../media/image35.emf"/><Relationship Id="rId36" Type="http://schemas.openxmlformats.org/officeDocument/2006/relationships/image" Target="../media/image36.emf"/><Relationship Id="rId37" Type="http://schemas.openxmlformats.org/officeDocument/2006/relationships/image" Target="../media/image37.emf"/><Relationship Id="rId38" Type="http://schemas.openxmlformats.org/officeDocument/2006/relationships/image" Target="../media/image38.emf"/><Relationship Id="rId39" Type="http://schemas.openxmlformats.org/officeDocument/2006/relationships/image" Target="../media/image39.emf"/><Relationship Id="rId50" Type="http://schemas.openxmlformats.org/officeDocument/2006/relationships/image" Target="../media/image50.emf"/><Relationship Id="rId51" Type="http://schemas.openxmlformats.org/officeDocument/2006/relationships/image" Target="../media/image51.emf"/><Relationship Id="rId52" Type="http://schemas.openxmlformats.org/officeDocument/2006/relationships/image" Target="../media/image52.emf"/><Relationship Id="rId53" Type="http://schemas.openxmlformats.org/officeDocument/2006/relationships/image" Target="../media/image53.emf"/><Relationship Id="rId54" Type="http://schemas.openxmlformats.org/officeDocument/2006/relationships/image" Target="../media/image54.emf"/><Relationship Id="rId55" Type="http://schemas.openxmlformats.org/officeDocument/2006/relationships/image" Target="../media/image55.emf"/><Relationship Id="rId56" Type="http://schemas.openxmlformats.org/officeDocument/2006/relationships/image" Target="../media/image56.emf"/><Relationship Id="rId57" Type="http://schemas.openxmlformats.org/officeDocument/2006/relationships/image" Target="../media/image57.emf"/><Relationship Id="rId58" Type="http://schemas.openxmlformats.org/officeDocument/2006/relationships/image" Target="../media/image58.emf"/><Relationship Id="rId59" Type="http://schemas.openxmlformats.org/officeDocument/2006/relationships/image" Target="../media/image59.emf"/><Relationship Id="rId70" Type="http://schemas.openxmlformats.org/officeDocument/2006/relationships/image" Target="../media/image70.emf"/><Relationship Id="rId71" Type="http://schemas.openxmlformats.org/officeDocument/2006/relationships/image" Target="../media/image71.emf"/><Relationship Id="rId72" Type="http://schemas.openxmlformats.org/officeDocument/2006/relationships/image" Target="../media/image72.emf"/><Relationship Id="rId73" Type="http://schemas.openxmlformats.org/officeDocument/2006/relationships/image" Target="../media/image73.emf"/><Relationship Id="rId74" Type="http://schemas.openxmlformats.org/officeDocument/2006/relationships/image" Target="../media/image74.emf"/><Relationship Id="rId75" Type="http://schemas.openxmlformats.org/officeDocument/2006/relationships/image" Target="../media/image75.emf"/><Relationship Id="rId76" Type="http://schemas.openxmlformats.org/officeDocument/2006/relationships/image" Target="../media/image76.emf"/><Relationship Id="rId77" Type="http://schemas.openxmlformats.org/officeDocument/2006/relationships/image" Target="../media/image77.emf"/><Relationship Id="rId78" Type="http://schemas.openxmlformats.org/officeDocument/2006/relationships/image" Target="../media/image78.emf"/><Relationship Id="rId79" Type="http://schemas.openxmlformats.org/officeDocument/2006/relationships/image" Target="../media/image79.emf"/><Relationship Id="rId110" Type="http://schemas.openxmlformats.org/officeDocument/2006/relationships/image" Target="../media/image110.emf"/><Relationship Id="rId90" Type="http://schemas.openxmlformats.org/officeDocument/2006/relationships/image" Target="../media/image90.emf"/><Relationship Id="rId91" Type="http://schemas.openxmlformats.org/officeDocument/2006/relationships/image" Target="../media/image91.emf"/><Relationship Id="rId92" Type="http://schemas.openxmlformats.org/officeDocument/2006/relationships/image" Target="../media/image92.emf"/><Relationship Id="rId93" Type="http://schemas.openxmlformats.org/officeDocument/2006/relationships/image" Target="../media/image93.emf"/><Relationship Id="rId94" Type="http://schemas.openxmlformats.org/officeDocument/2006/relationships/image" Target="../media/image94.emf"/><Relationship Id="rId95" Type="http://schemas.openxmlformats.org/officeDocument/2006/relationships/image" Target="../media/image95.emf"/><Relationship Id="rId96" Type="http://schemas.openxmlformats.org/officeDocument/2006/relationships/image" Target="../media/image96.emf"/><Relationship Id="rId97" Type="http://schemas.openxmlformats.org/officeDocument/2006/relationships/image" Target="../media/image97.emf"/><Relationship Id="rId98" Type="http://schemas.openxmlformats.org/officeDocument/2006/relationships/image" Target="../media/image98.emf"/><Relationship Id="rId99" Type="http://schemas.openxmlformats.org/officeDocument/2006/relationships/image" Target="../media/image99.emf"/><Relationship Id="rId111" Type="http://schemas.openxmlformats.org/officeDocument/2006/relationships/image" Target="../media/image111.emf"/><Relationship Id="rId112" Type="http://schemas.openxmlformats.org/officeDocument/2006/relationships/image" Target="../media/image112.emf"/><Relationship Id="rId113" Type="http://schemas.openxmlformats.org/officeDocument/2006/relationships/image" Target="../media/image113.emf"/><Relationship Id="rId20" Type="http://schemas.openxmlformats.org/officeDocument/2006/relationships/image" Target="../media/image20.emf"/><Relationship Id="rId21" Type="http://schemas.openxmlformats.org/officeDocument/2006/relationships/image" Target="../media/image21.emf"/><Relationship Id="rId22" Type="http://schemas.openxmlformats.org/officeDocument/2006/relationships/image" Target="../media/image22.emf"/><Relationship Id="rId23" Type="http://schemas.openxmlformats.org/officeDocument/2006/relationships/image" Target="../media/image23.emf"/><Relationship Id="rId24" Type="http://schemas.openxmlformats.org/officeDocument/2006/relationships/image" Target="../media/image24.emf"/><Relationship Id="rId25" Type="http://schemas.openxmlformats.org/officeDocument/2006/relationships/image" Target="../media/image25.emf"/><Relationship Id="rId26" Type="http://schemas.openxmlformats.org/officeDocument/2006/relationships/image" Target="../media/image26.emf"/><Relationship Id="rId27" Type="http://schemas.openxmlformats.org/officeDocument/2006/relationships/image" Target="../media/image27.emf"/><Relationship Id="rId28" Type="http://schemas.openxmlformats.org/officeDocument/2006/relationships/image" Target="../media/image28.emf"/><Relationship Id="rId29" Type="http://schemas.openxmlformats.org/officeDocument/2006/relationships/image" Target="../media/image29.emf"/><Relationship Id="rId40" Type="http://schemas.openxmlformats.org/officeDocument/2006/relationships/image" Target="../media/image40.emf"/><Relationship Id="rId41" Type="http://schemas.openxmlformats.org/officeDocument/2006/relationships/image" Target="../media/image41.emf"/><Relationship Id="rId42" Type="http://schemas.openxmlformats.org/officeDocument/2006/relationships/image" Target="../media/image42.emf"/><Relationship Id="rId43" Type="http://schemas.openxmlformats.org/officeDocument/2006/relationships/image" Target="../media/image43.emf"/><Relationship Id="rId44" Type="http://schemas.openxmlformats.org/officeDocument/2006/relationships/image" Target="../media/image44.emf"/><Relationship Id="rId45" Type="http://schemas.openxmlformats.org/officeDocument/2006/relationships/image" Target="../media/image45.emf"/><Relationship Id="rId46" Type="http://schemas.openxmlformats.org/officeDocument/2006/relationships/image" Target="../media/image46.emf"/><Relationship Id="rId47" Type="http://schemas.openxmlformats.org/officeDocument/2006/relationships/image" Target="../media/image47.emf"/><Relationship Id="rId48" Type="http://schemas.openxmlformats.org/officeDocument/2006/relationships/image" Target="../media/image48.emf"/><Relationship Id="rId49" Type="http://schemas.openxmlformats.org/officeDocument/2006/relationships/image" Target="../media/image49.emf"/><Relationship Id="rId60" Type="http://schemas.openxmlformats.org/officeDocument/2006/relationships/image" Target="../media/image60.emf"/><Relationship Id="rId61" Type="http://schemas.openxmlformats.org/officeDocument/2006/relationships/image" Target="../media/image61.emf"/><Relationship Id="rId62" Type="http://schemas.openxmlformats.org/officeDocument/2006/relationships/image" Target="../media/image62.emf"/><Relationship Id="rId63" Type="http://schemas.openxmlformats.org/officeDocument/2006/relationships/image" Target="../media/image63.emf"/><Relationship Id="rId64" Type="http://schemas.openxmlformats.org/officeDocument/2006/relationships/image" Target="../media/image64.emf"/><Relationship Id="rId65" Type="http://schemas.openxmlformats.org/officeDocument/2006/relationships/image" Target="../media/image65.emf"/><Relationship Id="rId66" Type="http://schemas.openxmlformats.org/officeDocument/2006/relationships/image" Target="../media/image66.emf"/><Relationship Id="rId67" Type="http://schemas.openxmlformats.org/officeDocument/2006/relationships/image" Target="../media/image67.emf"/><Relationship Id="rId68" Type="http://schemas.openxmlformats.org/officeDocument/2006/relationships/image" Target="../media/image68.emf"/><Relationship Id="rId69" Type="http://schemas.openxmlformats.org/officeDocument/2006/relationships/image" Target="../media/image69.emf"/><Relationship Id="rId100" Type="http://schemas.openxmlformats.org/officeDocument/2006/relationships/image" Target="../media/image100.emf"/><Relationship Id="rId80" Type="http://schemas.openxmlformats.org/officeDocument/2006/relationships/image" Target="../media/image80.emf"/><Relationship Id="rId81" Type="http://schemas.openxmlformats.org/officeDocument/2006/relationships/image" Target="../media/image81.emf"/><Relationship Id="rId82" Type="http://schemas.openxmlformats.org/officeDocument/2006/relationships/image" Target="../media/image82.emf"/><Relationship Id="rId83" Type="http://schemas.openxmlformats.org/officeDocument/2006/relationships/image" Target="../media/image83.emf"/><Relationship Id="rId84" Type="http://schemas.openxmlformats.org/officeDocument/2006/relationships/image" Target="../media/image84.emf"/><Relationship Id="rId85" Type="http://schemas.openxmlformats.org/officeDocument/2006/relationships/image" Target="../media/image85.emf"/><Relationship Id="rId86" Type="http://schemas.openxmlformats.org/officeDocument/2006/relationships/image" Target="../media/image86.emf"/><Relationship Id="rId87" Type="http://schemas.openxmlformats.org/officeDocument/2006/relationships/image" Target="../media/image87.emf"/><Relationship Id="rId88" Type="http://schemas.openxmlformats.org/officeDocument/2006/relationships/image" Target="../media/image88.emf"/><Relationship Id="rId89" Type="http://schemas.openxmlformats.org/officeDocument/2006/relationships/image" Target="../media/image89.emf"/></Relationships>
</file>

<file path=ppt/slideLayouts/_rels/slideLayout8.xml.rels><?xml version="1.0" encoding="UTF-8" standalone="yes"?>
<Relationships xmlns="http://schemas.openxmlformats.org/package/2006/relationships"><Relationship Id="rId20" Type="http://schemas.openxmlformats.org/officeDocument/2006/relationships/image" Target="../media/image132.emf"/><Relationship Id="rId21" Type="http://schemas.openxmlformats.org/officeDocument/2006/relationships/image" Target="../media/image133.emf"/><Relationship Id="rId22" Type="http://schemas.openxmlformats.org/officeDocument/2006/relationships/image" Target="../media/image134.emf"/><Relationship Id="rId23" Type="http://schemas.openxmlformats.org/officeDocument/2006/relationships/image" Target="../media/image135.emf"/><Relationship Id="rId24" Type="http://schemas.openxmlformats.org/officeDocument/2006/relationships/image" Target="../media/image136.emf"/><Relationship Id="rId25" Type="http://schemas.openxmlformats.org/officeDocument/2006/relationships/image" Target="../media/image137.emf"/><Relationship Id="rId26" Type="http://schemas.openxmlformats.org/officeDocument/2006/relationships/image" Target="../media/image138.emf"/><Relationship Id="rId27" Type="http://schemas.openxmlformats.org/officeDocument/2006/relationships/image" Target="../media/image139.emf"/><Relationship Id="rId28" Type="http://schemas.openxmlformats.org/officeDocument/2006/relationships/image" Target="../media/image140.emf"/><Relationship Id="rId29" Type="http://schemas.openxmlformats.org/officeDocument/2006/relationships/image" Target="../media/image141.emf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4.emf"/><Relationship Id="rId3" Type="http://schemas.openxmlformats.org/officeDocument/2006/relationships/image" Target="../media/image115.emf"/><Relationship Id="rId4" Type="http://schemas.openxmlformats.org/officeDocument/2006/relationships/image" Target="../media/image116.emf"/><Relationship Id="rId5" Type="http://schemas.openxmlformats.org/officeDocument/2006/relationships/image" Target="../media/image117.emf"/><Relationship Id="rId30" Type="http://schemas.openxmlformats.org/officeDocument/2006/relationships/image" Target="../media/image142.emf"/><Relationship Id="rId31" Type="http://schemas.openxmlformats.org/officeDocument/2006/relationships/image" Target="../media/image143.emf"/><Relationship Id="rId32" Type="http://schemas.openxmlformats.org/officeDocument/2006/relationships/image" Target="../media/image144.emf"/><Relationship Id="rId9" Type="http://schemas.openxmlformats.org/officeDocument/2006/relationships/image" Target="../media/image121.emf"/><Relationship Id="rId6" Type="http://schemas.openxmlformats.org/officeDocument/2006/relationships/image" Target="../media/image118.emf"/><Relationship Id="rId7" Type="http://schemas.openxmlformats.org/officeDocument/2006/relationships/image" Target="../media/image119.emf"/><Relationship Id="rId8" Type="http://schemas.openxmlformats.org/officeDocument/2006/relationships/image" Target="../media/image120.emf"/><Relationship Id="rId33" Type="http://schemas.openxmlformats.org/officeDocument/2006/relationships/image" Target="../media/image145.emf"/><Relationship Id="rId10" Type="http://schemas.openxmlformats.org/officeDocument/2006/relationships/image" Target="../media/image122.emf"/><Relationship Id="rId11" Type="http://schemas.openxmlformats.org/officeDocument/2006/relationships/image" Target="../media/image123.emf"/><Relationship Id="rId12" Type="http://schemas.openxmlformats.org/officeDocument/2006/relationships/image" Target="../media/image124.emf"/><Relationship Id="rId13" Type="http://schemas.openxmlformats.org/officeDocument/2006/relationships/image" Target="../media/image125.emf"/><Relationship Id="rId14" Type="http://schemas.openxmlformats.org/officeDocument/2006/relationships/image" Target="../media/image126.emf"/><Relationship Id="rId15" Type="http://schemas.openxmlformats.org/officeDocument/2006/relationships/image" Target="../media/image127.emf"/><Relationship Id="rId16" Type="http://schemas.openxmlformats.org/officeDocument/2006/relationships/image" Target="../media/image128.emf"/><Relationship Id="rId17" Type="http://schemas.openxmlformats.org/officeDocument/2006/relationships/image" Target="../media/image129.emf"/><Relationship Id="rId18" Type="http://schemas.openxmlformats.org/officeDocument/2006/relationships/image" Target="../media/image130.emf"/><Relationship Id="rId19" Type="http://schemas.openxmlformats.org/officeDocument/2006/relationships/image" Target="../media/image131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_1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subTitle" idx="1" hasCustomPrompt="1"/>
          </p:nvPr>
        </p:nvSpPr>
        <p:spPr>
          <a:xfrm>
            <a:off x="524026" y="1900430"/>
            <a:ext cx="3777522" cy="3806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 b="0" i="0" baseline="0">
                <a:solidFill>
                  <a:srgbClr val="00B1AC"/>
                </a:solidFill>
                <a:latin typeface="Roboto" charset="0"/>
                <a:ea typeface="Roboto" charset="0"/>
                <a:cs typeface="Roboto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>
            <a:r>
              <a:rPr lang="en-GB" dirty="0"/>
              <a:t>Document </a:t>
            </a:r>
            <a:r>
              <a:rPr lang="en-GB" dirty="0" err="1"/>
              <a:t>name_version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24026" y="1116764"/>
            <a:ext cx="2504295" cy="670180"/>
          </a:xfrm>
          <a:prstGeom prst="rect">
            <a:avLst/>
          </a:prstGeom>
        </p:spPr>
        <p:txBody>
          <a:bodyPr/>
          <a:lstStyle>
            <a:lvl1pPr algn="l">
              <a:defRPr sz="3600" b="0" i="0">
                <a:latin typeface="Roboto" charset="0"/>
                <a:ea typeface="Roboto" charset="0"/>
                <a:cs typeface="Roboto" charset="0"/>
              </a:defRPr>
            </a:lvl1pPr>
          </a:lstStyle>
          <a:p>
            <a:r>
              <a:rPr lang="en-US" dirty="0"/>
              <a:t>Title Slide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524026" y="4279389"/>
            <a:ext cx="1382110" cy="2378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6CB5D59D-ABA8-4F41-B815-C483FD12BE31}" type="datetime3">
              <a:rPr lang="en-GB" sz="1100" baseline="0" smtClean="0">
                <a:solidFill>
                  <a:schemeClr val="bg1">
                    <a:lumMod val="65000"/>
                  </a:schemeClr>
                </a:solidFill>
              </a:rPr>
              <a:pPr algn="ctr"/>
              <a:t>30 March, 2018</a:t>
            </a:fld>
            <a:endParaRPr 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4294682" y="4766871"/>
            <a:ext cx="577121" cy="29980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708816" y="3614849"/>
            <a:ext cx="12462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chemeClr val="bg1"/>
                </a:solidFill>
              </a:rPr>
              <a:t>Client Logo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asic-Page-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53896" y="124736"/>
            <a:ext cx="3875894" cy="324969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1pPr>
          </a:lstStyle>
          <a:p>
            <a:r>
              <a:rPr lang="en-US" dirty="0"/>
              <a:t>Page Title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471488" y="848412"/>
            <a:ext cx="8380412" cy="3733113"/>
          </a:xfrm>
          <a:prstGeom prst="rect">
            <a:avLst/>
          </a:prstGeom>
        </p:spPr>
        <p:txBody>
          <a:bodyPr/>
          <a:lstStyle>
            <a:lvl1pPr marL="285750" indent="-285750">
              <a:buFont typeface="Arial" charset="0"/>
              <a:buChar char="•"/>
              <a:defRPr sz="1800">
                <a:latin typeface="Roboto" charset="0"/>
                <a:ea typeface="Roboto" charset="0"/>
                <a:cs typeface="Roboto" charset="0"/>
              </a:defRPr>
            </a:lvl1pPr>
            <a:lvl2pPr marL="285750" indent="-285750">
              <a:buFont typeface="Arial" charset="0"/>
              <a:buChar char="•"/>
              <a:defRPr/>
            </a:lvl2pPr>
            <a:lvl3pPr marL="285750" indent="-285750">
              <a:buFont typeface="Arial" charset="0"/>
              <a:buChar char="•"/>
              <a:defRPr>
                <a:latin typeface="Roboto" charset="0"/>
                <a:ea typeface="Roboto" charset="0"/>
                <a:cs typeface="Roboto" charset="0"/>
              </a:defRPr>
            </a:lvl3pPr>
            <a:lvl4pPr marL="285750" indent="-285750">
              <a:buFont typeface="Arial" charset="0"/>
              <a:buChar char="•"/>
              <a:defRPr sz="1600">
                <a:latin typeface="Roboto" charset="0"/>
                <a:ea typeface="Roboto" charset="0"/>
                <a:cs typeface="Roboto" charset="0"/>
              </a:defRPr>
            </a:lvl4pPr>
            <a:lvl5pPr>
              <a:defRPr>
                <a:latin typeface="Roboto" charset="0"/>
                <a:ea typeface="Roboto" charset="0"/>
                <a:cs typeface="Roboto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3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24473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-Page-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672468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630936"/>
          </a:xfrm>
          <a:prstGeom prst="rect">
            <a:avLst/>
          </a:prstGeom>
          <a:solidFill>
            <a:srgbClr val="00B1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l"/>
            <a:endParaRPr lang="en-US" b="1" cap="none" spc="0" dirty="0">
              <a:ln w="0">
                <a:noFill/>
              </a:ln>
              <a:solidFill>
                <a:schemeClr val="bg1"/>
              </a:solidFill>
              <a:effectLst/>
            </a:endParaRPr>
          </a:p>
        </p:txBody>
      </p:sp>
      <p:sp>
        <p:nvSpPr>
          <p:cNvPr id="36" name="Title 1"/>
          <p:cNvSpPr>
            <a:spLocks noGrp="1"/>
          </p:cNvSpPr>
          <p:nvPr>
            <p:ph type="title" hasCustomPrompt="1"/>
          </p:nvPr>
        </p:nvSpPr>
        <p:spPr>
          <a:xfrm>
            <a:off x="253896" y="124736"/>
            <a:ext cx="3875894" cy="324969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1pPr>
          </a:lstStyle>
          <a:p>
            <a:r>
              <a:rPr lang="en-US" dirty="0"/>
              <a:t>Page Title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 columns-Layout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 txBox="1">
            <a:spLocks noGrp="1"/>
          </p:cNvSpPr>
          <p:nvPr>
            <p:ph type="body" idx="1"/>
          </p:nvPr>
        </p:nvSpPr>
        <p:spPr>
          <a:xfrm>
            <a:off x="2660750" y="786984"/>
            <a:ext cx="1925397" cy="354326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ct val="100000"/>
              <a:buFont typeface="Roboto"/>
              <a:buChar char="▸"/>
              <a:defRPr sz="1800" b="0" i="0" u="none" strike="noStrike" cap="none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457200" marR="0" lvl="1" indent="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ct val="100000"/>
              <a:buFont typeface="Roboto"/>
              <a:buChar char="▹"/>
              <a:defRPr sz="1800" b="0" i="0" u="none" strike="noStrike" cap="none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Font typeface="Roboto"/>
              <a:buNone/>
              <a:defRPr sz="1800" b="0" i="0" u="none" strike="noStrike" cap="none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Font typeface="Roboto"/>
              <a:buNone/>
              <a:defRPr sz="1800" b="0" i="0" u="none" strike="noStrike" cap="none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Font typeface="Roboto"/>
              <a:buNone/>
              <a:defRPr sz="1800" b="0" i="0" u="none" strike="noStrike" cap="none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Font typeface="Roboto"/>
              <a:buNone/>
              <a:defRPr sz="1800" b="0" i="0" u="none" strike="noStrike" cap="none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Font typeface="Roboto"/>
              <a:buNone/>
              <a:defRPr sz="1800" b="0" i="0" u="none" strike="noStrike" cap="none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Font typeface="Roboto"/>
              <a:buNone/>
              <a:defRPr sz="1800" b="0" i="0" u="none" strike="noStrike" cap="none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Font typeface="Roboto"/>
              <a:buNone/>
              <a:defRPr sz="1800" b="0" i="0" u="none" strike="noStrike" cap="none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 dirty="0"/>
          </a:p>
        </p:txBody>
      </p:sp>
      <p:sp>
        <p:nvSpPr>
          <p:cNvPr id="24" name="Shape 24"/>
          <p:cNvSpPr txBox="1">
            <a:spLocks noGrp="1"/>
          </p:cNvSpPr>
          <p:nvPr>
            <p:ph type="body" idx="2"/>
          </p:nvPr>
        </p:nvSpPr>
        <p:spPr>
          <a:xfrm>
            <a:off x="4832750" y="786984"/>
            <a:ext cx="1925397" cy="354326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ct val="100000"/>
              <a:buFont typeface="Roboto"/>
              <a:buChar char="▸"/>
              <a:defRPr sz="1800" b="0" i="0" u="none" strike="noStrike" cap="none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457200" marR="0" lvl="1" indent="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ct val="100000"/>
              <a:buFont typeface="Roboto"/>
              <a:buChar char="▹"/>
              <a:defRPr sz="1800" b="0" i="0" u="none" strike="noStrike" cap="none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Font typeface="Roboto"/>
              <a:buNone/>
              <a:defRPr sz="1800" b="0" i="0" u="none" strike="noStrike" cap="none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Font typeface="Roboto"/>
              <a:buNone/>
              <a:defRPr sz="1800" b="0" i="0" u="none" strike="noStrike" cap="none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Font typeface="Roboto"/>
              <a:buNone/>
              <a:defRPr sz="1800" b="0" i="0" u="none" strike="noStrike" cap="none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Font typeface="Roboto"/>
              <a:buNone/>
              <a:defRPr sz="1800" b="0" i="0" u="none" strike="noStrike" cap="none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Font typeface="Roboto"/>
              <a:buNone/>
              <a:defRPr sz="1800" b="0" i="0" u="none" strike="noStrike" cap="none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Font typeface="Roboto"/>
              <a:buNone/>
              <a:defRPr sz="1800" b="0" i="0" u="none" strike="noStrike" cap="none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Font typeface="Roboto"/>
              <a:buNone/>
              <a:defRPr sz="1800" b="0" i="0" u="none" strike="noStrike" cap="none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 dirty="0"/>
          </a:p>
        </p:txBody>
      </p:sp>
      <p:sp>
        <p:nvSpPr>
          <p:cNvPr id="25" name="Shape 25"/>
          <p:cNvSpPr txBox="1">
            <a:spLocks noGrp="1"/>
          </p:cNvSpPr>
          <p:nvPr>
            <p:ph type="body" idx="3"/>
          </p:nvPr>
        </p:nvSpPr>
        <p:spPr>
          <a:xfrm>
            <a:off x="7004750" y="786984"/>
            <a:ext cx="1925397" cy="354326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ct val="100000"/>
              <a:buFont typeface="Roboto"/>
              <a:buChar char="▸"/>
              <a:defRPr sz="1800" b="0" i="0" u="none" strike="noStrike" cap="none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457200" marR="0" lvl="1" indent="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ct val="100000"/>
              <a:buFont typeface="Roboto"/>
              <a:buChar char="▹"/>
              <a:defRPr sz="1800" b="0" i="0" u="none" strike="noStrike" cap="none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Font typeface="Roboto"/>
              <a:buNone/>
              <a:defRPr sz="1800" b="0" i="0" u="none" strike="noStrike" cap="none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Font typeface="Roboto"/>
              <a:buNone/>
              <a:defRPr sz="1800" b="0" i="0" u="none" strike="noStrike" cap="none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Font typeface="Roboto"/>
              <a:buNone/>
              <a:defRPr sz="1800" b="0" i="0" u="none" strike="noStrike" cap="none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Font typeface="Roboto"/>
              <a:buNone/>
              <a:defRPr sz="1800" b="0" i="0" u="none" strike="noStrike" cap="none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Font typeface="Roboto"/>
              <a:buNone/>
              <a:defRPr sz="1800" b="0" i="0" u="none" strike="noStrike" cap="none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Font typeface="Roboto"/>
              <a:buNone/>
              <a:defRPr sz="1800" b="0" i="0" u="none" strike="noStrike" cap="none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Font typeface="Roboto"/>
              <a:buNone/>
              <a:defRPr sz="1800" b="0" i="0" u="none" strike="noStrike" cap="none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 dirty="0"/>
          </a:p>
        </p:txBody>
      </p:sp>
      <p:sp>
        <p:nvSpPr>
          <p:cNvPr id="26" name="Shape 26"/>
          <p:cNvSpPr/>
          <p:nvPr/>
        </p:nvSpPr>
        <p:spPr>
          <a:xfrm>
            <a:off x="0" y="0"/>
            <a:ext cx="2481000" cy="4672800"/>
          </a:xfrm>
          <a:prstGeom prst="rect">
            <a:avLst/>
          </a:prstGeom>
          <a:solidFill>
            <a:srgbClr val="00B1AC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Shape 27"/>
          <p:cNvSpPr txBox="1">
            <a:spLocks noGrp="1"/>
          </p:cNvSpPr>
          <p:nvPr>
            <p:ph type="title"/>
          </p:nvPr>
        </p:nvSpPr>
        <p:spPr>
          <a:xfrm>
            <a:off x="223525" y="1535550"/>
            <a:ext cx="2213700" cy="2072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 i="0" u="none" strike="noStrike" cap="none">
                <a:solidFill>
                  <a:schemeClr val="lt1"/>
                </a:solidFill>
                <a:latin typeface="Roboto" charset="0"/>
                <a:ea typeface="Roboto" charset="0"/>
                <a:cs typeface="Roboto" charset="0"/>
              </a:defRPr>
            </a:lvl1pPr>
            <a:lvl2pPr lvl="1" indent="0" rtl="0">
              <a:spcBef>
                <a:spcPts val="0"/>
              </a:spcBef>
              <a:buClr>
                <a:srgbClr val="FFFFFF"/>
              </a:buClr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indent="0" rtl="0">
              <a:spcBef>
                <a:spcPts val="0"/>
              </a:spcBef>
              <a:buClr>
                <a:srgbClr val="FFFFFF"/>
              </a:buClr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indent="0" rtl="0">
              <a:spcBef>
                <a:spcPts val="0"/>
              </a:spcBef>
              <a:buClr>
                <a:srgbClr val="FFFFFF"/>
              </a:buClr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indent="0" rtl="0">
              <a:spcBef>
                <a:spcPts val="0"/>
              </a:spcBef>
              <a:buClr>
                <a:srgbClr val="FFFFFF"/>
              </a:buClr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indent="0" rtl="0">
              <a:spcBef>
                <a:spcPts val="0"/>
              </a:spcBef>
              <a:buClr>
                <a:srgbClr val="FFFFFF"/>
              </a:buClr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indent="0" rtl="0">
              <a:spcBef>
                <a:spcPts val="0"/>
              </a:spcBef>
              <a:buClr>
                <a:srgbClr val="FFFFFF"/>
              </a:buClr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indent="0" rtl="0">
              <a:spcBef>
                <a:spcPts val="0"/>
              </a:spcBef>
              <a:buClr>
                <a:srgbClr val="FFFFFF"/>
              </a:buClr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indent="0" rtl="0">
              <a:spcBef>
                <a:spcPts val="0"/>
              </a:spcBef>
              <a:buClr>
                <a:srgbClr val="FFFFFF"/>
              </a:buClr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icture-DarkBackground-Layout">
    <p:bg>
      <p:bgPr>
        <a:solidFill>
          <a:schemeClr val="lt1"/>
        </a:solid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/>
          <p:nvPr/>
        </p:nvSpPr>
        <p:spPr>
          <a:xfrm>
            <a:off x="25" y="0"/>
            <a:ext cx="9144000" cy="4677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>
              <a:latin typeface="Roboto" charset="0"/>
              <a:ea typeface="Roboto" charset="0"/>
              <a:cs typeface="Roboto" charset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6926"/>
            <a:ext cx="9144000" cy="438730"/>
          </a:xfrm>
          <a:prstGeom prst="rect">
            <a:avLst/>
          </a:prstGeom>
          <a:solidFill>
            <a:srgbClr val="00B1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endParaRPr lang="en-US" b="1" cap="none" spc="0">
              <a:ln w="0">
                <a:noFill/>
              </a:ln>
              <a:solidFill>
                <a:schemeClr val="bg1"/>
              </a:solidFill>
              <a:effectLst/>
            </a:endParaRPr>
          </a:p>
        </p:txBody>
      </p:sp>
      <p:sp>
        <p:nvSpPr>
          <p:cNvPr id="3" name="TextBox 2"/>
          <p:cNvSpPr txBox="1"/>
          <p:nvPr userDrawn="1"/>
        </p:nvSpPr>
        <p:spPr>
          <a:xfrm>
            <a:off x="4001685" y="70045"/>
            <a:ext cx="10270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PDF Icons</a:t>
            </a:r>
          </a:p>
        </p:txBody>
      </p:sp>
      <p:pic>
        <p:nvPicPr>
          <p:cNvPr id="75" name="Picture 7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9932" y="774470"/>
            <a:ext cx="360000" cy="261069"/>
          </a:xfrm>
          <a:prstGeom prst="rect">
            <a:avLst/>
          </a:prstGeom>
        </p:spPr>
      </p:pic>
      <p:pic>
        <p:nvPicPr>
          <p:cNvPr id="76" name="Picture 7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2133" y="675539"/>
            <a:ext cx="360000" cy="360000"/>
          </a:xfrm>
          <a:prstGeom prst="rect">
            <a:avLst/>
          </a:prstGeom>
        </p:spPr>
      </p:pic>
      <p:pic>
        <p:nvPicPr>
          <p:cNvPr id="77" name="Picture 7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2044" y="675539"/>
            <a:ext cx="302290" cy="360000"/>
          </a:xfrm>
          <a:prstGeom prst="rect">
            <a:avLst/>
          </a:prstGeom>
        </p:spPr>
      </p:pic>
      <p:pic>
        <p:nvPicPr>
          <p:cNvPr id="78" name="Picture 77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9245" y="675539"/>
            <a:ext cx="315000" cy="360000"/>
          </a:xfrm>
          <a:prstGeom prst="rect">
            <a:avLst/>
          </a:prstGeom>
        </p:spPr>
      </p:pic>
      <p:pic>
        <p:nvPicPr>
          <p:cNvPr id="79" name="Picture 78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7801" y="822330"/>
            <a:ext cx="360000" cy="205714"/>
          </a:xfrm>
          <a:prstGeom prst="rect">
            <a:avLst/>
          </a:prstGeom>
        </p:spPr>
      </p:pic>
      <p:pic>
        <p:nvPicPr>
          <p:cNvPr id="80" name="Picture 79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5600" y="675539"/>
            <a:ext cx="265846" cy="360000"/>
          </a:xfrm>
          <a:prstGeom prst="rect">
            <a:avLst/>
          </a:prstGeom>
        </p:spPr>
      </p:pic>
      <p:pic>
        <p:nvPicPr>
          <p:cNvPr id="81" name="Picture 80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0002" y="669870"/>
            <a:ext cx="360000" cy="365669"/>
          </a:xfrm>
          <a:prstGeom prst="rect">
            <a:avLst/>
          </a:prstGeom>
        </p:spPr>
      </p:pic>
      <p:pic>
        <p:nvPicPr>
          <p:cNvPr id="82" name="Picture 81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2203" y="735997"/>
            <a:ext cx="360000" cy="299542"/>
          </a:xfrm>
          <a:prstGeom prst="rect">
            <a:avLst/>
          </a:prstGeom>
        </p:spPr>
      </p:pic>
      <p:pic>
        <p:nvPicPr>
          <p:cNvPr id="83" name="Picture 82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4099" y="675539"/>
            <a:ext cx="280305" cy="360000"/>
          </a:xfrm>
          <a:prstGeom prst="rect">
            <a:avLst/>
          </a:prstGeom>
        </p:spPr>
      </p:pic>
      <p:pic>
        <p:nvPicPr>
          <p:cNvPr id="84" name="Picture 83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300" y="784376"/>
            <a:ext cx="360000" cy="251163"/>
          </a:xfrm>
          <a:prstGeom prst="rect">
            <a:avLst/>
          </a:prstGeom>
        </p:spPr>
      </p:pic>
      <p:pic>
        <p:nvPicPr>
          <p:cNvPr id="85" name="Picture 84"/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501" y="675539"/>
            <a:ext cx="360000" cy="360000"/>
          </a:xfrm>
          <a:prstGeom prst="rect">
            <a:avLst/>
          </a:prstGeom>
        </p:spPr>
      </p:pic>
      <p:pic>
        <p:nvPicPr>
          <p:cNvPr id="86" name="Picture 85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702" y="752304"/>
            <a:ext cx="360000" cy="283235"/>
          </a:xfrm>
          <a:prstGeom prst="rect">
            <a:avLst/>
          </a:prstGeom>
        </p:spPr>
      </p:pic>
      <p:pic>
        <p:nvPicPr>
          <p:cNvPr id="87" name="Picture 86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1180" y="1287079"/>
            <a:ext cx="360000" cy="313636"/>
          </a:xfrm>
          <a:prstGeom prst="rect">
            <a:avLst/>
          </a:prstGeom>
        </p:spPr>
      </p:pic>
      <p:pic>
        <p:nvPicPr>
          <p:cNvPr id="88" name="Picture 87"/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3121" y="1335452"/>
            <a:ext cx="360000" cy="265263"/>
          </a:xfrm>
          <a:prstGeom prst="rect">
            <a:avLst/>
          </a:prstGeom>
        </p:spPr>
      </p:pic>
      <p:pic>
        <p:nvPicPr>
          <p:cNvPr id="89" name="Picture 88"/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5062" y="1257330"/>
            <a:ext cx="360000" cy="343385"/>
          </a:xfrm>
          <a:prstGeom prst="rect">
            <a:avLst/>
          </a:prstGeom>
        </p:spPr>
      </p:pic>
      <p:pic>
        <p:nvPicPr>
          <p:cNvPr id="90" name="Picture 89"/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702" y="1839600"/>
            <a:ext cx="304615" cy="360000"/>
          </a:xfrm>
          <a:prstGeom prst="rect">
            <a:avLst/>
          </a:prstGeom>
        </p:spPr>
      </p:pic>
      <p:pic>
        <p:nvPicPr>
          <p:cNvPr id="91" name="Picture 90"/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9239" y="1336170"/>
            <a:ext cx="360000" cy="264545"/>
          </a:xfrm>
          <a:prstGeom prst="rect">
            <a:avLst/>
          </a:prstGeom>
        </p:spPr>
      </p:pic>
      <p:pic>
        <p:nvPicPr>
          <p:cNvPr id="92" name="Picture 91"/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7731" y="771722"/>
            <a:ext cx="360000" cy="263817"/>
          </a:xfrm>
          <a:prstGeom prst="rect">
            <a:avLst/>
          </a:prstGeom>
        </p:spPr>
      </p:pic>
      <p:pic>
        <p:nvPicPr>
          <p:cNvPr id="93" name="Picture 92"/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845" y="1866668"/>
            <a:ext cx="360000" cy="332932"/>
          </a:xfrm>
          <a:prstGeom prst="rect">
            <a:avLst/>
          </a:prstGeom>
        </p:spPr>
      </p:pic>
      <p:pic>
        <p:nvPicPr>
          <p:cNvPr id="94" name="Picture 93"/>
          <p:cNvPicPr>
            <a:picLocks noChangeAspect="1"/>
          </p:cNvPicPr>
          <p:nvPr userDrawn="1"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7003" y="1307177"/>
            <a:ext cx="360000" cy="293538"/>
          </a:xfrm>
          <a:prstGeom prst="rect">
            <a:avLst/>
          </a:prstGeom>
        </p:spPr>
      </p:pic>
      <p:pic>
        <p:nvPicPr>
          <p:cNvPr id="95" name="Picture 94"/>
          <p:cNvPicPr>
            <a:picLocks noChangeAspect="1"/>
          </p:cNvPicPr>
          <p:nvPr userDrawn="1"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0997" y="1240715"/>
            <a:ext cx="153893" cy="360000"/>
          </a:xfrm>
          <a:prstGeom prst="rect">
            <a:avLst/>
          </a:prstGeom>
        </p:spPr>
      </p:pic>
      <p:pic>
        <p:nvPicPr>
          <p:cNvPr id="96" name="Picture 95"/>
          <p:cNvPicPr>
            <a:picLocks noChangeAspect="1"/>
          </p:cNvPicPr>
          <p:nvPr userDrawn="1"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329" y="675539"/>
            <a:ext cx="250909" cy="360000"/>
          </a:xfrm>
          <a:prstGeom prst="rect">
            <a:avLst/>
          </a:prstGeom>
        </p:spPr>
      </p:pic>
      <p:pic>
        <p:nvPicPr>
          <p:cNvPr id="97" name="Picture 96"/>
          <p:cNvPicPr>
            <a:picLocks noChangeAspect="1"/>
          </p:cNvPicPr>
          <p:nvPr userDrawn="1"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7126" y="1240715"/>
            <a:ext cx="291818" cy="360000"/>
          </a:xfrm>
          <a:prstGeom prst="rect">
            <a:avLst/>
          </a:prstGeom>
        </p:spPr>
      </p:pic>
      <p:pic>
        <p:nvPicPr>
          <p:cNvPr id="98" name="Picture 97"/>
          <p:cNvPicPr>
            <a:picLocks noChangeAspect="1"/>
          </p:cNvPicPr>
          <p:nvPr userDrawn="1"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9067" y="1291615"/>
            <a:ext cx="360000" cy="293023"/>
          </a:xfrm>
          <a:prstGeom prst="rect">
            <a:avLst/>
          </a:prstGeom>
        </p:spPr>
      </p:pic>
      <p:pic>
        <p:nvPicPr>
          <p:cNvPr id="99" name="Picture 98"/>
          <p:cNvPicPr>
            <a:picLocks noChangeAspect="1"/>
          </p:cNvPicPr>
          <p:nvPr userDrawn="1"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1008" y="1249022"/>
            <a:ext cx="360000" cy="360000"/>
          </a:xfrm>
          <a:prstGeom prst="rect">
            <a:avLst/>
          </a:prstGeom>
        </p:spPr>
      </p:pic>
      <p:pic>
        <p:nvPicPr>
          <p:cNvPr id="100" name="Picture 99"/>
          <p:cNvPicPr>
            <a:picLocks noChangeAspect="1"/>
          </p:cNvPicPr>
          <p:nvPr userDrawn="1"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2949" y="1270676"/>
            <a:ext cx="360000" cy="338346"/>
          </a:xfrm>
          <a:prstGeom prst="rect">
            <a:avLst/>
          </a:prstGeom>
        </p:spPr>
      </p:pic>
      <p:pic>
        <p:nvPicPr>
          <p:cNvPr id="101" name="Picture 100"/>
          <p:cNvPicPr>
            <a:picLocks noChangeAspect="1"/>
          </p:cNvPicPr>
          <p:nvPr userDrawn="1"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2938" y="1366984"/>
            <a:ext cx="360000" cy="233731"/>
          </a:xfrm>
          <a:prstGeom prst="rect">
            <a:avLst/>
          </a:prstGeom>
        </p:spPr>
      </p:pic>
      <p:pic>
        <p:nvPicPr>
          <p:cNvPr id="102" name="Picture 101"/>
          <p:cNvPicPr>
            <a:picLocks noChangeAspect="1"/>
          </p:cNvPicPr>
          <p:nvPr userDrawn="1"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4879" y="1207438"/>
            <a:ext cx="360000" cy="393277"/>
          </a:xfrm>
          <a:prstGeom prst="rect">
            <a:avLst/>
          </a:prstGeom>
        </p:spPr>
      </p:pic>
      <p:pic>
        <p:nvPicPr>
          <p:cNvPr id="103" name="Picture 102"/>
          <p:cNvPicPr>
            <a:picLocks noChangeAspect="1"/>
          </p:cNvPicPr>
          <p:nvPr userDrawn="1"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820" y="1294715"/>
            <a:ext cx="360000" cy="306000"/>
          </a:xfrm>
          <a:prstGeom prst="rect">
            <a:avLst/>
          </a:prstGeom>
        </p:spPr>
      </p:pic>
      <p:pic>
        <p:nvPicPr>
          <p:cNvPr id="104" name="Picture 103"/>
          <p:cNvPicPr>
            <a:picLocks noChangeAspect="1"/>
          </p:cNvPicPr>
          <p:nvPr userDrawn="1"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761" y="1291115"/>
            <a:ext cx="360000" cy="309600"/>
          </a:xfrm>
          <a:prstGeom prst="rect">
            <a:avLst/>
          </a:prstGeom>
        </p:spPr>
      </p:pic>
      <p:pic>
        <p:nvPicPr>
          <p:cNvPr id="106" name="Picture 105"/>
          <p:cNvPicPr>
            <a:picLocks noChangeAspect="1"/>
          </p:cNvPicPr>
          <p:nvPr userDrawn="1"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5530" y="714012"/>
            <a:ext cx="360000" cy="321527"/>
          </a:xfrm>
          <a:prstGeom prst="rect">
            <a:avLst/>
          </a:prstGeom>
        </p:spPr>
      </p:pic>
      <p:pic>
        <p:nvPicPr>
          <p:cNvPr id="107" name="Picture 106"/>
          <p:cNvPicPr>
            <a:picLocks noChangeAspect="1"/>
          </p:cNvPicPr>
          <p:nvPr userDrawn="1"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4193" y="2400250"/>
            <a:ext cx="360000" cy="379385"/>
          </a:xfrm>
          <a:prstGeom prst="rect">
            <a:avLst/>
          </a:prstGeom>
        </p:spPr>
      </p:pic>
      <p:pic>
        <p:nvPicPr>
          <p:cNvPr id="108" name="Picture 107"/>
          <p:cNvPicPr>
            <a:picLocks noChangeAspect="1"/>
          </p:cNvPicPr>
          <p:nvPr userDrawn="1"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8258" y="2419635"/>
            <a:ext cx="241832" cy="360000"/>
          </a:xfrm>
          <a:prstGeom prst="rect">
            <a:avLst/>
          </a:prstGeom>
        </p:spPr>
      </p:pic>
      <p:pic>
        <p:nvPicPr>
          <p:cNvPr id="109" name="Picture 108"/>
          <p:cNvPicPr>
            <a:picLocks noChangeAspect="1"/>
          </p:cNvPicPr>
          <p:nvPr userDrawn="1"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7536" y="2531263"/>
            <a:ext cx="360000" cy="248372"/>
          </a:xfrm>
          <a:prstGeom prst="rect">
            <a:avLst/>
          </a:prstGeom>
        </p:spPr>
      </p:pic>
      <p:pic>
        <p:nvPicPr>
          <p:cNvPr id="110" name="Picture 109"/>
          <p:cNvPicPr>
            <a:picLocks noChangeAspect="1"/>
          </p:cNvPicPr>
          <p:nvPr userDrawn="1"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0128" y="2419635"/>
            <a:ext cx="360000" cy="360000"/>
          </a:xfrm>
          <a:prstGeom prst="rect">
            <a:avLst/>
          </a:prstGeom>
        </p:spPr>
      </p:pic>
      <p:pic>
        <p:nvPicPr>
          <p:cNvPr id="111" name="Picture 110"/>
          <p:cNvPicPr>
            <a:picLocks noChangeAspect="1"/>
          </p:cNvPicPr>
          <p:nvPr userDrawn="1"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1601" y="2419635"/>
            <a:ext cx="174462" cy="360000"/>
          </a:xfrm>
          <a:prstGeom prst="rect">
            <a:avLst/>
          </a:prstGeom>
        </p:spPr>
      </p:pic>
      <p:pic>
        <p:nvPicPr>
          <p:cNvPr id="112" name="Picture 111"/>
          <p:cNvPicPr>
            <a:picLocks noChangeAspect="1"/>
          </p:cNvPicPr>
          <p:nvPr userDrawn="1"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211" y="2419635"/>
            <a:ext cx="252000" cy="360000"/>
          </a:xfrm>
          <a:prstGeom prst="rect">
            <a:avLst/>
          </a:prstGeom>
        </p:spPr>
      </p:pic>
      <p:pic>
        <p:nvPicPr>
          <p:cNvPr id="113" name="Picture 112"/>
          <p:cNvPicPr>
            <a:picLocks noChangeAspect="1"/>
          </p:cNvPicPr>
          <p:nvPr userDrawn="1"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692" y="2419635"/>
            <a:ext cx="305454" cy="360000"/>
          </a:xfrm>
          <a:prstGeom prst="rect">
            <a:avLst/>
          </a:prstGeom>
        </p:spPr>
      </p:pic>
      <p:pic>
        <p:nvPicPr>
          <p:cNvPr id="114" name="Picture 113"/>
          <p:cNvPicPr>
            <a:picLocks noChangeAspect="1"/>
          </p:cNvPicPr>
          <p:nvPr userDrawn="1"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3471" y="2469635"/>
            <a:ext cx="360000" cy="310000"/>
          </a:xfrm>
          <a:prstGeom prst="rect">
            <a:avLst/>
          </a:prstGeom>
        </p:spPr>
      </p:pic>
      <p:pic>
        <p:nvPicPr>
          <p:cNvPr id="115" name="Picture 114"/>
          <p:cNvPicPr>
            <a:picLocks noChangeAspect="1"/>
          </p:cNvPicPr>
          <p:nvPr userDrawn="1"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9406" y="2419635"/>
            <a:ext cx="360000" cy="360000"/>
          </a:xfrm>
          <a:prstGeom prst="rect">
            <a:avLst/>
          </a:prstGeom>
        </p:spPr>
      </p:pic>
      <p:pic>
        <p:nvPicPr>
          <p:cNvPr id="116" name="Picture 115"/>
          <p:cNvPicPr>
            <a:picLocks noChangeAspect="1"/>
          </p:cNvPicPr>
          <p:nvPr userDrawn="1"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5341" y="2471453"/>
            <a:ext cx="360000" cy="308182"/>
          </a:xfrm>
          <a:prstGeom prst="rect">
            <a:avLst/>
          </a:prstGeom>
        </p:spPr>
      </p:pic>
      <p:pic>
        <p:nvPicPr>
          <p:cNvPr id="117" name="Picture 116"/>
          <p:cNvPicPr>
            <a:picLocks noChangeAspect="1"/>
          </p:cNvPicPr>
          <p:nvPr userDrawn="1"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2839" y="1833891"/>
            <a:ext cx="229091" cy="360000"/>
          </a:xfrm>
          <a:prstGeom prst="rect">
            <a:avLst/>
          </a:prstGeom>
        </p:spPr>
      </p:pic>
      <p:pic>
        <p:nvPicPr>
          <p:cNvPr id="118" name="Picture 117"/>
          <p:cNvPicPr>
            <a:picLocks noChangeAspect="1"/>
          </p:cNvPicPr>
          <p:nvPr userDrawn="1"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4753" y="1839600"/>
            <a:ext cx="244580" cy="360000"/>
          </a:xfrm>
          <a:prstGeom prst="rect">
            <a:avLst/>
          </a:prstGeom>
        </p:spPr>
      </p:pic>
      <p:pic>
        <p:nvPicPr>
          <p:cNvPr id="119" name="Picture 118"/>
          <p:cNvPicPr>
            <a:picLocks noChangeAspect="1"/>
          </p:cNvPicPr>
          <p:nvPr userDrawn="1"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8157" y="1839600"/>
            <a:ext cx="310154" cy="360000"/>
          </a:xfrm>
          <a:prstGeom prst="rect">
            <a:avLst/>
          </a:prstGeom>
        </p:spPr>
      </p:pic>
      <p:pic>
        <p:nvPicPr>
          <p:cNvPr id="120" name="Picture 119"/>
          <p:cNvPicPr>
            <a:picLocks noChangeAspect="1"/>
          </p:cNvPicPr>
          <p:nvPr userDrawn="1"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276" y="2430544"/>
            <a:ext cx="360000" cy="349091"/>
          </a:xfrm>
          <a:prstGeom prst="rect">
            <a:avLst/>
          </a:prstGeom>
        </p:spPr>
      </p:pic>
      <p:pic>
        <p:nvPicPr>
          <p:cNvPr id="122" name="Picture 121"/>
          <p:cNvPicPr>
            <a:picLocks noChangeAspect="1"/>
          </p:cNvPicPr>
          <p:nvPr userDrawn="1"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0857" y="1839600"/>
            <a:ext cx="250312" cy="360000"/>
          </a:xfrm>
          <a:prstGeom prst="rect">
            <a:avLst/>
          </a:prstGeom>
        </p:spPr>
      </p:pic>
      <p:pic>
        <p:nvPicPr>
          <p:cNvPr id="123" name="Picture 122"/>
          <p:cNvPicPr>
            <a:picLocks noChangeAspect="1"/>
          </p:cNvPicPr>
          <p:nvPr userDrawn="1"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0225" y="1864523"/>
            <a:ext cx="360000" cy="335077"/>
          </a:xfrm>
          <a:prstGeom prst="rect">
            <a:avLst/>
          </a:prstGeom>
        </p:spPr>
      </p:pic>
      <p:pic>
        <p:nvPicPr>
          <p:cNvPr id="124" name="Picture 123"/>
          <p:cNvPicPr>
            <a:picLocks noChangeAspect="1"/>
          </p:cNvPicPr>
          <p:nvPr userDrawn="1"/>
        </p:nvPicPr>
        <p:blipFill>
          <a:blip r:embed="rId4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2143" y="1839600"/>
            <a:ext cx="304186" cy="360000"/>
          </a:xfrm>
          <a:prstGeom prst="rect">
            <a:avLst/>
          </a:prstGeom>
        </p:spPr>
      </p:pic>
      <p:pic>
        <p:nvPicPr>
          <p:cNvPr id="125" name="Picture 124"/>
          <p:cNvPicPr>
            <a:picLocks noChangeAspect="1"/>
          </p:cNvPicPr>
          <p:nvPr userDrawn="1"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7615" y="1803600"/>
            <a:ext cx="360000" cy="396000"/>
          </a:xfrm>
          <a:prstGeom prst="rect">
            <a:avLst/>
          </a:prstGeom>
        </p:spPr>
      </p:pic>
      <p:pic>
        <p:nvPicPr>
          <p:cNvPr id="126" name="Picture 125"/>
          <p:cNvPicPr>
            <a:picLocks noChangeAspect="1"/>
          </p:cNvPicPr>
          <p:nvPr userDrawn="1"/>
        </p:nvPicPr>
        <p:blipFill>
          <a:blip r:embed="rId5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8436" y="1839600"/>
            <a:ext cx="284651" cy="360000"/>
          </a:xfrm>
          <a:prstGeom prst="rect">
            <a:avLst/>
          </a:prstGeom>
        </p:spPr>
      </p:pic>
      <p:pic>
        <p:nvPicPr>
          <p:cNvPr id="127" name="Picture 126"/>
          <p:cNvPicPr>
            <a:picLocks noChangeAspect="1"/>
          </p:cNvPicPr>
          <p:nvPr userDrawn="1"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513" y="1839600"/>
            <a:ext cx="301395" cy="360000"/>
          </a:xfrm>
          <a:prstGeom prst="rect">
            <a:avLst/>
          </a:prstGeom>
        </p:spPr>
      </p:pic>
      <p:pic>
        <p:nvPicPr>
          <p:cNvPr id="128" name="Picture 127"/>
          <p:cNvPicPr>
            <a:picLocks noChangeAspect="1"/>
          </p:cNvPicPr>
          <p:nvPr userDrawn="1"/>
        </p:nvPicPr>
        <p:blipFill>
          <a:blip r:embed="rId5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8901" y="1839600"/>
            <a:ext cx="239084" cy="360000"/>
          </a:xfrm>
          <a:prstGeom prst="rect">
            <a:avLst/>
          </a:prstGeom>
        </p:spPr>
      </p:pic>
      <p:pic>
        <p:nvPicPr>
          <p:cNvPr id="129" name="Picture 128"/>
          <p:cNvPicPr>
            <a:picLocks noChangeAspect="1"/>
          </p:cNvPicPr>
          <p:nvPr userDrawn="1"/>
        </p:nvPicPr>
        <p:blipFill>
          <a:blip r:embed="rId5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4373" y="1889833"/>
            <a:ext cx="360000" cy="309767"/>
          </a:xfrm>
          <a:prstGeom prst="rect">
            <a:avLst/>
          </a:prstGeom>
        </p:spPr>
      </p:pic>
      <p:pic>
        <p:nvPicPr>
          <p:cNvPr id="130" name="Picture 129"/>
          <p:cNvPicPr>
            <a:picLocks noChangeAspect="1"/>
          </p:cNvPicPr>
          <p:nvPr userDrawn="1"/>
        </p:nvPicPr>
        <p:blipFill>
          <a:blip r:embed="rId5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5697" y="1839600"/>
            <a:ext cx="360000" cy="360000"/>
          </a:xfrm>
          <a:prstGeom prst="rect">
            <a:avLst/>
          </a:prstGeom>
        </p:spPr>
      </p:pic>
      <p:pic>
        <p:nvPicPr>
          <p:cNvPr id="131" name="Picture 130"/>
          <p:cNvPicPr>
            <a:picLocks noChangeAspect="1"/>
          </p:cNvPicPr>
          <p:nvPr userDrawn="1"/>
        </p:nvPicPr>
        <p:blipFill>
          <a:blip r:embed="rId5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6212" y="2419635"/>
            <a:ext cx="262957" cy="360000"/>
          </a:xfrm>
          <a:prstGeom prst="rect">
            <a:avLst/>
          </a:prstGeom>
        </p:spPr>
      </p:pic>
      <p:pic>
        <p:nvPicPr>
          <p:cNvPr id="132" name="Picture 131"/>
          <p:cNvPicPr>
            <a:picLocks noChangeAspect="1"/>
          </p:cNvPicPr>
          <p:nvPr userDrawn="1"/>
        </p:nvPicPr>
        <p:blipFill>
          <a:blip r:embed="rId5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9510" y="2474023"/>
            <a:ext cx="360000" cy="305612"/>
          </a:xfrm>
          <a:prstGeom prst="rect">
            <a:avLst/>
          </a:prstGeom>
        </p:spPr>
      </p:pic>
      <p:pic>
        <p:nvPicPr>
          <p:cNvPr id="134" name="Picture 133"/>
          <p:cNvPicPr>
            <a:picLocks noChangeAspect="1"/>
          </p:cNvPicPr>
          <p:nvPr userDrawn="1"/>
        </p:nvPicPr>
        <p:blipFill>
          <a:blip r:embed="rId5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4155" y="2419635"/>
            <a:ext cx="351290" cy="360000"/>
          </a:xfrm>
          <a:prstGeom prst="rect">
            <a:avLst/>
          </a:prstGeom>
        </p:spPr>
      </p:pic>
      <p:pic>
        <p:nvPicPr>
          <p:cNvPr id="135" name="Picture 134"/>
          <p:cNvPicPr>
            <a:picLocks noChangeAspect="1"/>
          </p:cNvPicPr>
          <p:nvPr userDrawn="1"/>
        </p:nvPicPr>
        <p:blipFill>
          <a:blip r:embed="rId5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9489" y="3027801"/>
            <a:ext cx="199688" cy="360000"/>
          </a:xfrm>
          <a:prstGeom prst="rect">
            <a:avLst/>
          </a:prstGeom>
        </p:spPr>
      </p:pic>
      <p:pic>
        <p:nvPicPr>
          <p:cNvPr id="136" name="Picture 135"/>
          <p:cNvPicPr>
            <a:picLocks noChangeAspect="1"/>
          </p:cNvPicPr>
          <p:nvPr userDrawn="1"/>
        </p:nvPicPr>
        <p:blipFill>
          <a:blip r:embed="rId6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3416" y="3027801"/>
            <a:ext cx="218769" cy="360000"/>
          </a:xfrm>
          <a:prstGeom prst="rect">
            <a:avLst/>
          </a:prstGeom>
        </p:spPr>
      </p:pic>
      <p:pic>
        <p:nvPicPr>
          <p:cNvPr id="137" name="Picture 136"/>
          <p:cNvPicPr>
            <a:picLocks noChangeAspect="1"/>
          </p:cNvPicPr>
          <p:nvPr userDrawn="1"/>
        </p:nvPicPr>
        <p:blipFill>
          <a:blip r:embed="rId6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8524" y="3027801"/>
            <a:ext cx="272061" cy="360000"/>
          </a:xfrm>
          <a:prstGeom prst="rect">
            <a:avLst/>
          </a:prstGeom>
        </p:spPr>
      </p:pic>
      <p:pic>
        <p:nvPicPr>
          <p:cNvPr id="138" name="Picture 137"/>
          <p:cNvPicPr>
            <a:picLocks noChangeAspect="1"/>
          </p:cNvPicPr>
          <p:nvPr userDrawn="1"/>
        </p:nvPicPr>
        <p:blipFill>
          <a:blip r:embed="rId6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6710" y="3027801"/>
            <a:ext cx="244580" cy="360000"/>
          </a:xfrm>
          <a:prstGeom prst="rect">
            <a:avLst/>
          </a:prstGeom>
        </p:spPr>
      </p:pic>
      <p:pic>
        <p:nvPicPr>
          <p:cNvPr id="139" name="Picture 138"/>
          <p:cNvPicPr>
            <a:picLocks noChangeAspect="1"/>
          </p:cNvPicPr>
          <p:nvPr userDrawn="1"/>
        </p:nvPicPr>
        <p:blipFill>
          <a:blip r:embed="rId6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2339" y="3027801"/>
            <a:ext cx="293023" cy="360000"/>
          </a:xfrm>
          <a:prstGeom prst="rect">
            <a:avLst/>
          </a:prstGeom>
        </p:spPr>
      </p:pic>
      <p:pic>
        <p:nvPicPr>
          <p:cNvPr id="140" name="Picture 139"/>
          <p:cNvPicPr>
            <a:picLocks noChangeAspect="1"/>
          </p:cNvPicPr>
          <p:nvPr userDrawn="1"/>
        </p:nvPicPr>
        <p:blipFill>
          <a:blip r:embed="rId6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0071" y="3027801"/>
            <a:ext cx="320315" cy="360000"/>
          </a:xfrm>
          <a:prstGeom prst="rect">
            <a:avLst/>
          </a:prstGeom>
        </p:spPr>
      </p:pic>
      <p:pic>
        <p:nvPicPr>
          <p:cNvPr id="141" name="Picture 140"/>
          <p:cNvPicPr>
            <a:picLocks noChangeAspect="1"/>
          </p:cNvPicPr>
          <p:nvPr userDrawn="1"/>
        </p:nvPicPr>
        <p:blipFill>
          <a:blip r:embed="rId6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5347" y="3027801"/>
            <a:ext cx="261562" cy="360000"/>
          </a:xfrm>
          <a:prstGeom prst="rect">
            <a:avLst/>
          </a:prstGeom>
        </p:spPr>
      </p:pic>
      <p:pic>
        <p:nvPicPr>
          <p:cNvPr id="142" name="Picture 141"/>
          <p:cNvPicPr>
            <a:picLocks noChangeAspect="1"/>
          </p:cNvPicPr>
          <p:nvPr userDrawn="1"/>
        </p:nvPicPr>
        <p:blipFill>
          <a:blip r:embed="rId6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0071" y="3091987"/>
            <a:ext cx="360000" cy="295814"/>
          </a:xfrm>
          <a:prstGeom prst="rect">
            <a:avLst/>
          </a:prstGeom>
        </p:spPr>
      </p:pic>
      <p:pic>
        <p:nvPicPr>
          <p:cNvPr id="143" name="Picture 142"/>
          <p:cNvPicPr>
            <a:picLocks noChangeAspect="1"/>
          </p:cNvPicPr>
          <p:nvPr userDrawn="1"/>
        </p:nvPicPr>
        <p:blipFill>
          <a:blip r:embed="rId6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1704" y="3027801"/>
            <a:ext cx="288550" cy="360000"/>
          </a:xfrm>
          <a:prstGeom prst="rect">
            <a:avLst/>
          </a:prstGeom>
        </p:spPr>
      </p:pic>
      <p:pic>
        <p:nvPicPr>
          <p:cNvPr id="144" name="Picture 143"/>
          <p:cNvPicPr>
            <a:picLocks noChangeAspect="1"/>
          </p:cNvPicPr>
          <p:nvPr userDrawn="1"/>
        </p:nvPicPr>
        <p:blipFill>
          <a:blip r:embed="rId6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4452" y="3027801"/>
            <a:ext cx="331875" cy="360000"/>
          </a:xfrm>
          <a:prstGeom prst="rect">
            <a:avLst/>
          </a:prstGeom>
        </p:spPr>
      </p:pic>
      <p:pic>
        <p:nvPicPr>
          <p:cNvPr id="145" name="Picture 144"/>
          <p:cNvPicPr>
            <a:picLocks noChangeAspect="1"/>
          </p:cNvPicPr>
          <p:nvPr userDrawn="1"/>
        </p:nvPicPr>
        <p:blipFill>
          <a:blip r:embed="rId6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3548" y="3025010"/>
            <a:ext cx="360000" cy="362791"/>
          </a:xfrm>
          <a:prstGeom prst="rect">
            <a:avLst/>
          </a:prstGeom>
        </p:spPr>
      </p:pic>
      <p:pic>
        <p:nvPicPr>
          <p:cNvPr id="146" name="Picture 145"/>
          <p:cNvPicPr>
            <a:picLocks noChangeAspect="1"/>
          </p:cNvPicPr>
          <p:nvPr userDrawn="1"/>
        </p:nvPicPr>
        <p:blipFill>
          <a:blip r:embed="rId7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6909" y="3082346"/>
            <a:ext cx="360000" cy="305455"/>
          </a:xfrm>
          <a:prstGeom prst="rect">
            <a:avLst/>
          </a:prstGeom>
        </p:spPr>
      </p:pic>
      <p:pic>
        <p:nvPicPr>
          <p:cNvPr id="147" name="Picture 146"/>
          <p:cNvPicPr>
            <a:picLocks noChangeAspect="1"/>
          </p:cNvPicPr>
          <p:nvPr userDrawn="1"/>
        </p:nvPicPr>
        <p:blipFill>
          <a:blip r:embed="rId7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3747" y="3041541"/>
            <a:ext cx="360000" cy="346260"/>
          </a:xfrm>
          <a:prstGeom prst="rect">
            <a:avLst/>
          </a:prstGeom>
        </p:spPr>
      </p:pic>
      <p:pic>
        <p:nvPicPr>
          <p:cNvPr id="148" name="Picture 147"/>
          <p:cNvPicPr>
            <a:picLocks noChangeAspect="1"/>
          </p:cNvPicPr>
          <p:nvPr userDrawn="1"/>
        </p:nvPicPr>
        <p:blipFill>
          <a:blip r:embed="rId7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692" y="3027801"/>
            <a:ext cx="199688" cy="360000"/>
          </a:xfrm>
          <a:prstGeom prst="rect">
            <a:avLst/>
          </a:prstGeom>
        </p:spPr>
      </p:pic>
      <p:pic>
        <p:nvPicPr>
          <p:cNvPr id="149" name="Picture 148"/>
          <p:cNvPicPr>
            <a:picLocks noChangeAspect="1"/>
          </p:cNvPicPr>
          <p:nvPr userDrawn="1"/>
        </p:nvPicPr>
        <p:blipFill>
          <a:blip r:embed="rId7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542" y="3086905"/>
            <a:ext cx="360000" cy="300896"/>
          </a:xfrm>
          <a:prstGeom prst="rect">
            <a:avLst/>
          </a:prstGeom>
        </p:spPr>
      </p:pic>
      <p:pic>
        <p:nvPicPr>
          <p:cNvPr id="150" name="Picture 149"/>
          <p:cNvPicPr>
            <a:picLocks noChangeAspect="1"/>
          </p:cNvPicPr>
          <p:nvPr userDrawn="1"/>
        </p:nvPicPr>
        <p:blipFill>
          <a:blip r:embed="rId7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4447" y="3637876"/>
            <a:ext cx="230625" cy="360000"/>
          </a:xfrm>
          <a:prstGeom prst="rect">
            <a:avLst/>
          </a:prstGeom>
        </p:spPr>
      </p:pic>
      <p:pic>
        <p:nvPicPr>
          <p:cNvPr id="151" name="Picture 150"/>
          <p:cNvPicPr>
            <a:picLocks noChangeAspect="1"/>
          </p:cNvPicPr>
          <p:nvPr userDrawn="1"/>
        </p:nvPicPr>
        <p:blipFill>
          <a:blip r:embed="rId7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3509" y="3637876"/>
            <a:ext cx="327273" cy="360000"/>
          </a:xfrm>
          <a:prstGeom prst="rect">
            <a:avLst/>
          </a:prstGeom>
        </p:spPr>
      </p:pic>
      <p:pic>
        <p:nvPicPr>
          <p:cNvPr id="152" name="Picture 151"/>
          <p:cNvPicPr>
            <a:picLocks noChangeAspect="1"/>
          </p:cNvPicPr>
          <p:nvPr userDrawn="1"/>
        </p:nvPicPr>
        <p:blipFill>
          <a:blip r:embed="rId7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5286" y="3637876"/>
            <a:ext cx="294545" cy="360000"/>
          </a:xfrm>
          <a:prstGeom prst="rect">
            <a:avLst/>
          </a:prstGeom>
        </p:spPr>
      </p:pic>
      <p:pic>
        <p:nvPicPr>
          <p:cNvPr id="153" name="Picture 152"/>
          <p:cNvPicPr>
            <a:picLocks noChangeAspect="1"/>
          </p:cNvPicPr>
          <p:nvPr userDrawn="1"/>
        </p:nvPicPr>
        <p:blipFill>
          <a:blip r:embed="rId7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599" y="3637876"/>
            <a:ext cx="291297" cy="360000"/>
          </a:xfrm>
          <a:prstGeom prst="rect">
            <a:avLst/>
          </a:prstGeom>
        </p:spPr>
      </p:pic>
      <p:pic>
        <p:nvPicPr>
          <p:cNvPr id="154" name="Picture 153"/>
          <p:cNvPicPr>
            <a:picLocks noChangeAspect="1"/>
          </p:cNvPicPr>
          <p:nvPr userDrawn="1"/>
        </p:nvPicPr>
        <p:blipFill>
          <a:blip r:embed="rId7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608" y="3637876"/>
            <a:ext cx="360000" cy="360000"/>
          </a:xfrm>
          <a:prstGeom prst="rect">
            <a:avLst/>
          </a:prstGeom>
        </p:spPr>
      </p:pic>
      <p:pic>
        <p:nvPicPr>
          <p:cNvPr id="155" name="Picture 154"/>
          <p:cNvPicPr>
            <a:picLocks noChangeAspect="1"/>
          </p:cNvPicPr>
          <p:nvPr userDrawn="1"/>
        </p:nvPicPr>
        <p:blipFill>
          <a:blip r:embed="rId7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8750" y="3637876"/>
            <a:ext cx="313171" cy="360000"/>
          </a:xfrm>
          <a:prstGeom prst="rect">
            <a:avLst/>
          </a:prstGeom>
        </p:spPr>
      </p:pic>
      <p:pic>
        <p:nvPicPr>
          <p:cNvPr id="156" name="Picture 155"/>
          <p:cNvPicPr>
            <a:picLocks noChangeAspect="1"/>
          </p:cNvPicPr>
          <p:nvPr userDrawn="1"/>
        </p:nvPicPr>
        <p:blipFill>
          <a:blip r:embed="rId8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129" y="3637876"/>
            <a:ext cx="296640" cy="360000"/>
          </a:xfrm>
          <a:prstGeom prst="rect">
            <a:avLst/>
          </a:prstGeom>
        </p:spPr>
      </p:pic>
      <p:pic>
        <p:nvPicPr>
          <p:cNvPr id="157" name="Picture 156"/>
          <p:cNvPicPr>
            <a:picLocks noChangeAspect="1"/>
          </p:cNvPicPr>
          <p:nvPr userDrawn="1"/>
        </p:nvPicPr>
        <p:blipFill>
          <a:blip r:embed="rId8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494" y="3682527"/>
            <a:ext cx="360000" cy="315349"/>
          </a:xfrm>
          <a:prstGeom prst="rect">
            <a:avLst/>
          </a:prstGeom>
        </p:spPr>
      </p:pic>
      <p:pic>
        <p:nvPicPr>
          <p:cNvPr id="158" name="Picture 157"/>
          <p:cNvPicPr>
            <a:picLocks noChangeAspect="1"/>
          </p:cNvPicPr>
          <p:nvPr userDrawn="1"/>
        </p:nvPicPr>
        <p:blipFill>
          <a:blip r:embed="rId8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816" y="3659861"/>
            <a:ext cx="360000" cy="338015"/>
          </a:xfrm>
          <a:prstGeom prst="rect">
            <a:avLst/>
          </a:prstGeom>
        </p:spPr>
      </p:pic>
      <p:pic>
        <p:nvPicPr>
          <p:cNvPr id="159" name="Picture 158"/>
          <p:cNvPicPr>
            <a:picLocks noChangeAspect="1"/>
          </p:cNvPicPr>
          <p:nvPr userDrawn="1"/>
        </p:nvPicPr>
        <p:blipFill>
          <a:blip r:embed="rId8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8138" y="3705376"/>
            <a:ext cx="360000" cy="292500"/>
          </a:xfrm>
          <a:prstGeom prst="rect">
            <a:avLst/>
          </a:prstGeom>
        </p:spPr>
      </p:pic>
      <p:pic>
        <p:nvPicPr>
          <p:cNvPr id="160" name="Picture 159"/>
          <p:cNvPicPr>
            <a:picLocks noChangeAspect="1"/>
          </p:cNvPicPr>
          <p:nvPr userDrawn="1"/>
        </p:nvPicPr>
        <p:blipFill>
          <a:blip r:embed="rId8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7930" y="3654491"/>
            <a:ext cx="360000" cy="343385"/>
          </a:xfrm>
          <a:prstGeom prst="rect">
            <a:avLst/>
          </a:prstGeom>
        </p:spPr>
      </p:pic>
      <p:pic>
        <p:nvPicPr>
          <p:cNvPr id="161" name="Picture 160"/>
          <p:cNvPicPr>
            <a:picLocks noChangeAspect="1"/>
          </p:cNvPicPr>
          <p:nvPr userDrawn="1"/>
        </p:nvPicPr>
        <p:blipFill>
          <a:blip r:embed="rId8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0574" y="3698799"/>
            <a:ext cx="360000" cy="299077"/>
          </a:xfrm>
          <a:prstGeom prst="rect">
            <a:avLst/>
          </a:prstGeom>
        </p:spPr>
      </p:pic>
      <p:pic>
        <p:nvPicPr>
          <p:cNvPr id="162" name="Picture 161"/>
          <p:cNvPicPr>
            <a:picLocks noChangeAspect="1"/>
          </p:cNvPicPr>
          <p:nvPr userDrawn="1"/>
        </p:nvPicPr>
        <p:blipFill>
          <a:blip r:embed="rId8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4252" y="3714240"/>
            <a:ext cx="360000" cy="283636"/>
          </a:xfrm>
          <a:prstGeom prst="rect">
            <a:avLst/>
          </a:prstGeom>
        </p:spPr>
      </p:pic>
      <p:pic>
        <p:nvPicPr>
          <p:cNvPr id="163" name="Picture 162"/>
          <p:cNvPicPr>
            <a:picLocks noChangeAspect="1"/>
          </p:cNvPicPr>
          <p:nvPr userDrawn="1"/>
        </p:nvPicPr>
        <p:blipFill>
          <a:blip r:embed="rId8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451" y="3735796"/>
            <a:ext cx="360000" cy="262080"/>
          </a:xfrm>
          <a:prstGeom prst="rect">
            <a:avLst/>
          </a:prstGeom>
        </p:spPr>
      </p:pic>
      <p:pic>
        <p:nvPicPr>
          <p:cNvPr id="164" name="Picture 163"/>
          <p:cNvPicPr>
            <a:picLocks noChangeAspect="1"/>
          </p:cNvPicPr>
          <p:nvPr userDrawn="1"/>
        </p:nvPicPr>
        <p:blipFill>
          <a:blip r:embed="rId8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4460" y="3654365"/>
            <a:ext cx="360000" cy="343511"/>
          </a:xfrm>
          <a:prstGeom prst="rect">
            <a:avLst/>
          </a:prstGeom>
        </p:spPr>
      </p:pic>
      <p:pic>
        <p:nvPicPr>
          <p:cNvPr id="165" name="Picture 164"/>
          <p:cNvPicPr>
            <a:picLocks noChangeAspect="1"/>
          </p:cNvPicPr>
          <p:nvPr userDrawn="1"/>
        </p:nvPicPr>
        <p:blipFill>
          <a:blip r:embed="rId8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7478" y="4267863"/>
            <a:ext cx="239062" cy="360000"/>
          </a:xfrm>
          <a:prstGeom prst="rect">
            <a:avLst/>
          </a:prstGeom>
        </p:spPr>
      </p:pic>
      <p:pic>
        <p:nvPicPr>
          <p:cNvPr id="166" name="Picture 165"/>
          <p:cNvPicPr>
            <a:picLocks noChangeAspect="1"/>
          </p:cNvPicPr>
          <p:nvPr userDrawn="1"/>
        </p:nvPicPr>
        <p:blipFill>
          <a:blip r:embed="rId9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4342" y="4278402"/>
            <a:ext cx="321952" cy="360000"/>
          </a:xfrm>
          <a:prstGeom prst="rect">
            <a:avLst/>
          </a:prstGeom>
        </p:spPr>
      </p:pic>
      <p:pic>
        <p:nvPicPr>
          <p:cNvPr id="167" name="Picture 166"/>
          <p:cNvPicPr>
            <a:picLocks noChangeAspect="1"/>
          </p:cNvPicPr>
          <p:nvPr userDrawn="1"/>
        </p:nvPicPr>
        <p:blipFill>
          <a:blip r:embed="rId9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5969" y="4365537"/>
            <a:ext cx="360000" cy="262326"/>
          </a:xfrm>
          <a:prstGeom prst="rect">
            <a:avLst/>
          </a:prstGeom>
        </p:spPr>
      </p:pic>
      <p:pic>
        <p:nvPicPr>
          <p:cNvPr id="168" name="Picture 167"/>
          <p:cNvPicPr>
            <a:picLocks noChangeAspect="1"/>
          </p:cNvPicPr>
          <p:nvPr userDrawn="1"/>
        </p:nvPicPr>
        <p:blipFill>
          <a:blip r:embed="rId9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7596" y="4342632"/>
            <a:ext cx="360000" cy="285231"/>
          </a:xfrm>
          <a:prstGeom prst="rect">
            <a:avLst/>
          </a:prstGeom>
        </p:spPr>
      </p:pic>
      <p:pic>
        <p:nvPicPr>
          <p:cNvPr id="170" name="Picture 169"/>
          <p:cNvPicPr>
            <a:picLocks noChangeAspect="1"/>
          </p:cNvPicPr>
          <p:nvPr userDrawn="1"/>
        </p:nvPicPr>
        <p:blipFill>
          <a:blip r:embed="rId9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5484" y="4284871"/>
            <a:ext cx="360000" cy="342992"/>
          </a:xfrm>
          <a:prstGeom prst="rect">
            <a:avLst/>
          </a:prstGeom>
        </p:spPr>
      </p:pic>
      <p:pic>
        <p:nvPicPr>
          <p:cNvPr id="171" name="Picture 170"/>
          <p:cNvPicPr>
            <a:picLocks noChangeAspect="1"/>
          </p:cNvPicPr>
          <p:nvPr userDrawn="1"/>
        </p:nvPicPr>
        <p:blipFill>
          <a:blip r:embed="rId9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7111" y="4279292"/>
            <a:ext cx="360000" cy="348571"/>
          </a:xfrm>
          <a:prstGeom prst="rect">
            <a:avLst/>
          </a:prstGeom>
        </p:spPr>
      </p:pic>
      <p:pic>
        <p:nvPicPr>
          <p:cNvPr id="172" name="Picture 171"/>
          <p:cNvPicPr>
            <a:picLocks noChangeAspect="1"/>
          </p:cNvPicPr>
          <p:nvPr userDrawn="1"/>
        </p:nvPicPr>
        <p:blipFill>
          <a:blip r:embed="rId9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0230" y="4267863"/>
            <a:ext cx="338508" cy="360000"/>
          </a:xfrm>
          <a:prstGeom prst="rect">
            <a:avLst/>
          </a:prstGeom>
        </p:spPr>
      </p:pic>
      <p:pic>
        <p:nvPicPr>
          <p:cNvPr id="173" name="Picture 172"/>
          <p:cNvPicPr>
            <a:picLocks noChangeAspect="1"/>
          </p:cNvPicPr>
          <p:nvPr userDrawn="1"/>
        </p:nvPicPr>
        <p:blipFill>
          <a:blip r:embed="rId9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913" y="4267863"/>
            <a:ext cx="308571" cy="360000"/>
          </a:xfrm>
          <a:prstGeom prst="rect">
            <a:avLst/>
          </a:prstGeom>
        </p:spPr>
      </p:pic>
      <p:pic>
        <p:nvPicPr>
          <p:cNvPr id="174" name="Picture 173"/>
          <p:cNvPicPr>
            <a:picLocks noChangeAspect="1"/>
          </p:cNvPicPr>
          <p:nvPr userDrawn="1"/>
        </p:nvPicPr>
        <p:blipFill>
          <a:blip r:embed="rId9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1857" y="4273444"/>
            <a:ext cx="360000" cy="354419"/>
          </a:xfrm>
          <a:prstGeom prst="rect">
            <a:avLst/>
          </a:prstGeom>
        </p:spPr>
      </p:pic>
      <p:pic>
        <p:nvPicPr>
          <p:cNvPr id="175" name="Picture 174"/>
          <p:cNvPicPr>
            <a:picLocks noChangeAspect="1"/>
          </p:cNvPicPr>
          <p:nvPr userDrawn="1"/>
        </p:nvPicPr>
        <p:blipFill>
          <a:blip r:embed="rId9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9105" y="4369602"/>
            <a:ext cx="360000" cy="258261"/>
          </a:xfrm>
          <a:prstGeom prst="rect">
            <a:avLst/>
          </a:prstGeom>
        </p:spPr>
      </p:pic>
      <p:pic>
        <p:nvPicPr>
          <p:cNvPr id="176" name="Picture 175"/>
          <p:cNvPicPr>
            <a:picLocks noChangeAspect="1"/>
          </p:cNvPicPr>
          <p:nvPr userDrawn="1"/>
        </p:nvPicPr>
        <p:blipFill>
          <a:blip r:embed="rId9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5570" y="4267863"/>
            <a:ext cx="325162" cy="360000"/>
          </a:xfrm>
          <a:prstGeom prst="rect">
            <a:avLst/>
          </a:prstGeom>
        </p:spPr>
      </p:pic>
      <p:pic>
        <p:nvPicPr>
          <p:cNvPr id="177" name="Picture 176"/>
          <p:cNvPicPr>
            <a:picLocks noChangeAspect="1"/>
          </p:cNvPicPr>
          <p:nvPr userDrawn="1"/>
        </p:nvPicPr>
        <p:blipFill>
          <a:blip r:embed="rId10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7197" y="4289848"/>
            <a:ext cx="360000" cy="338015"/>
          </a:xfrm>
          <a:prstGeom prst="rect">
            <a:avLst/>
          </a:prstGeom>
        </p:spPr>
      </p:pic>
      <p:pic>
        <p:nvPicPr>
          <p:cNvPr id="178" name="Picture 177"/>
          <p:cNvPicPr>
            <a:picLocks noChangeAspect="1"/>
          </p:cNvPicPr>
          <p:nvPr userDrawn="1"/>
        </p:nvPicPr>
        <p:blipFill>
          <a:blip r:embed="rId10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824" y="4383385"/>
            <a:ext cx="360000" cy="244478"/>
          </a:xfrm>
          <a:prstGeom prst="rect">
            <a:avLst/>
          </a:prstGeom>
        </p:spPr>
      </p:pic>
      <p:pic>
        <p:nvPicPr>
          <p:cNvPr id="179" name="Picture 178"/>
          <p:cNvPicPr>
            <a:picLocks noChangeAspect="1"/>
          </p:cNvPicPr>
          <p:nvPr userDrawn="1"/>
        </p:nvPicPr>
        <p:blipFill>
          <a:blip r:embed="rId10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451" y="4320418"/>
            <a:ext cx="360000" cy="307445"/>
          </a:xfrm>
          <a:prstGeom prst="rect">
            <a:avLst/>
          </a:prstGeom>
        </p:spPr>
      </p:pic>
      <p:pic>
        <p:nvPicPr>
          <p:cNvPr id="180" name="Picture 179"/>
          <p:cNvPicPr>
            <a:picLocks noChangeAspect="1"/>
          </p:cNvPicPr>
          <p:nvPr userDrawn="1"/>
        </p:nvPicPr>
        <p:blipFill>
          <a:blip r:embed="rId10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702" y="1191849"/>
            <a:ext cx="360000" cy="354331"/>
          </a:xfrm>
          <a:prstGeom prst="rect">
            <a:avLst/>
          </a:prstGeom>
        </p:spPr>
      </p:pic>
      <p:pic>
        <p:nvPicPr>
          <p:cNvPr id="181" name="Picture 180"/>
          <p:cNvPicPr>
            <a:picLocks noChangeAspect="1"/>
          </p:cNvPicPr>
          <p:nvPr userDrawn="1"/>
        </p:nvPicPr>
        <p:blipFill>
          <a:blip r:embed="rId10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9281" y="1869507"/>
            <a:ext cx="360000" cy="313282"/>
          </a:xfrm>
          <a:prstGeom prst="rect">
            <a:avLst/>
          </a:prstGeom>
        </p:spPr>
      </p:pic>
      <p:pic>
        <p:nvPicPr>
          <p:cNvPr id="182" name="Picture 181"/>
          <p:cNvPicPr>
            <a:picLocks noChangeAspect="1"/>
          </p:cNvPicPr>
          <p:nvPr userDrawn="1"/>
        </p:nvPicPr>
        <p:blipFill>
          <a:blip r:embed="rId10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2845" y="4267863"/>
            <a:ext cx="334080" cy="360000"/>
          </a:xfrm>
          <a:prstGeom prst="rect">
            <a:avLst/>
          </a:prstGeom>
        </p:spPr>
      </p:pic>
      <p:pic>
        <p:nvPicPr>
          <p:cNvPr id="183" name="Picture 182"/>
          <p:cNvPicPr>
            <a:picLocks noChangeAspect="1"/>
          </p:cNvPicPr>
          <p:nvPr userDrawn="1"/>
        </p:nvPicPr>
        <p:blipFill>
          <a:blip r:embed="rId10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4667" y="4267863"/>
            <a:ext cx="337143" cy="360000"/>
          </a:xfrm>
          <a:prstGeom prst="rect">
            <a:avLst/>
          </a:prstGeom>
        </p:spPr>
      </p:pic>
      <p:pic>
        <p:nvPicPr>
          <p:cNvPr id="184" name="Picture 183"/>
          <p:cNvPicPr>
            <a:picLocks noChangeAspect="1"/>
          </p:cNvPicPr>
          <p:nvPr userDrawn="1"/>
        </p:nvPicPr>
        <p:blipFill>
          <a:blip r:embed="rId10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1810" y="3665899"/>
            <a:ext cx="360000" cy="293878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 userDrawn="1"/>
        </p:nvPicPr>
        <p:blipFill>
          <a:blip r:embed="rId10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1810" y="3033238"/>
            <a:ext cx="360000" cy="351628"/>
          </a:xfrm>
          <a:prstGeom prst="rect">
            <a:avLst/>
          </a:prstGeom>
        </p:spPr>
      </p:pic>
      <p:pic>
        <p:nvPicPr>
          <p:cNvPr id="186" name="Picture 185"/>
          <p:cNvPicPr>
            <a:picLocks noChangeAspect="1"/>
          </p:cNvPicPr>
          <p:nvPr userDrawn="1"/>
        </p:nvPicPr>
        <p:blipFill>
          <a:blip r:embed="rId10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3239" y="2468468"/>
            <a:ext cx="360000" cy="309767"/>
          </a:xfrm>
          <a:prstGeom prst="rect">
            <a:avLst/>
          </a:prstGeom>
        </p:spPr>
      </p:pic>
      <p:pic>
        <p:nvPicPr>
          <p:cNvPr id="187" name="Picture 186"/>
          <p:cNvPicPr>
            <a:picLocks noChangeAspect="1"/>
          </p:cNvPicPr>
          <p:nvPr userDrawn="1"/>
        </p:nvPicPr>
        <p:blipFill>
          <a:blip r:embed="rId1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6459" y="1869507"/>
            <a:ext cx="360000" cy="335077"/>
          </a:xfrm>
          <a:prstGeom prst="rect">
            <a:avLst/>
          </a:prstGeom>
        </p:spPr>
      </p:pic>
      <p:pic>
        <p:nvPicPr>
          <p:cNvPr id="188" name="Picture 187"/>
          <p:cNvPicPr>
            <a:picLocks noChangeAspect="1"/>
          </p:cNvPicPr>
          <p:nvPr userDrawn="1"/>
        </p:nvPicPr>
        <p:blipFill>
          <a:blip r:embed="rId1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1096" y="2507176"/>
            <a:ext cx="360000" cy="266565"/>
          </a:xfrm>
          <a:prstGeom prst="rect">
            <a:avLst/>
          </a:prstGeom>
        </p:spPr>
      </p:pic>
      <p:pic>
        <p:nvPicPr>
          <p:cNvPr id="189" name="Picture 188"/>
          <p:cNvPicPr>
            <a:picLocks noChangeAspect="1"/>
          </p:cNvPicPr>
          <p:nvPr userDrawn="1"/>
        </p:nvPicPr>
        <p:blipFill>
          <a:blip r:embed="rId1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7304" y="1257330"/>
            <a:ext cx="360000" cy="348293"/>
          </a:xfrm>
          <a:prstGeom prst="rect">
            <a:avLst/>
          </a:prstGeom>
        </p:spPr>
      </p:pic>
      <p:pic>
        <p:nvPicPr>
          <p:cNvPr id="190" name="Picture 189"/>
          <p:cNvPicPr>
            <a:picLocks noChangeAspect="1"/>
          </p:cNvPicPr>
          <p:nvPr userDrawn="1"/>
        </p:nvPicPr>
        <p:blipFill>
          <a:blip r:embed="rId1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2042" y="669870"/>
            <a:ext cx="309768" cy="360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6926"/>
            <a:ext cx="9144000" cy="438730"/>
          </a:xfrm>
          <a:prstGeom prst="rect">
            <a:avLst/>
          </a:prstGeom>
          <a:solidFill>
            <a:srgbClr val="00B1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endParaRPr lang="en-US" b="1" cap="none" spc="0">
              <a:ln w="0">
                <a:noFill/>
              </a:ln>
              <a:solidFill>
                <a:schemeClr val="bg1"/>
              </a:solidFill>
              <a:effectLst/>
            </a:endParaRPr>
          </a:p>
        </p:txBody>
      </p:sp>
      <p:sp>
        <p:nvSpPr>
          <p:cNvPr id="3" name="TextBox 2"/>
          <p:cNvSpPr txBox="1"/>
          <p:nvPr userDrawn="1"/>
        </p:nvSpPr>
        <p:spPr>
          <a:xfrm>
            <a:off x="3799662" y="72402"/>
            <a:ext cx="15446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Older PDF Icons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rgbClr val="00B1AC">
                <a:tint val="45000"/>
                <a:satMod val="400000"/>
              </a:srgbClr>
            </a:duotone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887" y="918228"/>
            <a:ext cx="593333" cy="36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>
            <a:duotone>
              <a:prstClr val="black"/>
              <a:srgbClr val="00B1AC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4700" y="1539656"/>
            <a:ext cx="278182" cy="36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>
            <a:duotone>
              <a:prstClr val="black"/>
              <a:srgbClr val="00B1AC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6212" y="1539656"/>
            <a:ext cx="230400" cy="360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5">
            <a:duotone>
              <a:prstClr val="black"/>
              <a:srgbClr val="00B1AC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9942" y="1641834"/>
            <a:ext cx="356400" cy="25782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6">
            <a:duotone>
              <a:prstClr val="black"/>
              <a:srgbClr val="00B1AC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4970" y="1566005"/>
            <a:ext cx="356400" cy="33365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7">
            <a:duotone>
              <a:prstClr val="black"/>
              <a:srgbClr val="00B1AC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5240" y="1557512"/>
            <a:ext cx="356400" cy="34214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8">
            <a:duotone>
              <a:prstClr val="black"/>
              <a:srgbClr val="00B1AC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5510" y="1551544"/>
            <a:ext cx="356400" cy="34811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9">
            <a:duotone>
              <a:prstClr val="black"/>
              <a:srgbClr val="00B1AC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5780" y="1659293"/>
            <a:ext cx="356400" cy="24036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10">
            <a:duotone>
              <a:prstClr val="black"/>
              <a:srgbClr val="00B1AC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6050" y="1543256"/>
            <a:ext cx="356400" cy="3564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11">
            <a:duotone>
              <a:prstClr val="black"/>
              <a:srgbClr val="00B1AC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6320" y="1632356"/>
            <a:ext cx="356400" cy="2673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12">
            <a:duotone>
              <a:prstClr val="black"/>
              <a:srgbClr val="00B1AC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6590" y="1567556"/>
            <a:ext cx="356400" cy="3321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3">
            <a:duotone>
              <a:prstClr val="black"/>
              <a:srgbClr val="00B1AC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860" y="1543256"/>
            <a:ext cx="356400" cy="3564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14">
            <a:duotone>
              <a:prstClr val="black"/>
              <a:srgbClr val="00B1AC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7130" y="1601444"/>
            <a:ext cx="356400" cy="29821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15">
            <a:duotone>
              <a:prstClr val="black"/>
              <a:srgbClr val="00B1AC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400" y="1586897"/>
            <a:ext cx="356400" cy="31275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16">
            <a:duotone>
              <a:prstClr val="black"/>
              <a:srgbClr val="00B1AC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448" y="1539656"/>
            <a:ext cx="301622" cy="3600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17">
            <a:duotone>
              <a:prstClr val="black"/>
              <a:srgbClr val="00B1AC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718" y="1587806"/>
            <a:ext cx="356400" cy="31185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18">
            <a:duotone>
              <a:prstClr val="black"/>
              <a:srgbClr val="00B1AC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9677" y="957468"/>
            <a:ext cx="356400" cy="32076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19">
            <a:duotone>
              <a:prstClr val="black"/>
              <a:srgbClr val="00B1AC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8440" y="918228"/>
            <a:ext cx="314999" cy="3600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20">
            <a:duotone>
              <a:prstClr val="black"/>
              <a:srgbClr val="00B1AC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1151" y="1014228"/>
            <a:ext cx="356400" cy="2640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21">
            <a:duotone>
              <a:prstClr val="black"/>
              <a:srgbClr val="00B1AC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4095" y="913728"/>
            <a:ext cx="356400" cy="3645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 userDrawn="1"/>
        </p:nvPicPr>
        <p:blipFill>
          <a:blip r:embed="rId22">
            <a:duotone>
              <a:prstClr val="black"/>
              <a:srgbClr val="00B1AC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5567" y="921828"/>
            <a:ext cx="356400" cy="3564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23">
            <a:duotone>
              <a:prstClr val="black"/>
              <a:srgbClr val="00B1AC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2623" y="1096666"/>
            <a:ext cx="356400" cy="181562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 userDrawn="1"/>
        </p:nvPicPr>
        <p:blipFill>
          <a:blip r:embed="rId24">
            <a:duotone>
              <a:prstClr val="black"/>
              <a:srgbClr val="00B1AC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9912" y="913136"/>
            <a:ext cx="356400" cy="365092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 userDrawn="1"/>
        </p:nvPicPr>
        <p:blipFill>
          <a:blip r:embed="rId25">
            <a:duotone>
              <a:prstClr val="black"/>
              <a:srgbClr val="00B1AC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1384" y="921828"/>
            <a:ext cx="356400" cy="3564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26">
            <a:duotone>
              <a:prstClr val="black"/>
              <a:srgbClr val="00B1AC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2856" y="913343"/>
            <a:ext cx="356400" cy="364885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27">
            <a:duotone>
              <a:prstClr val="black"/>
              <a:srgbClr val="00B1AC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4328" y="1040628"/>
            <a:ext cx="356400" cy="23760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8">
            <a:duotone>
              <a:prstClr val="black"/>
              <a:srgbClr val="00B1AC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4060" y="918228"/>
            <a:ext cx="318140" cy="3600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 userDrawn="1"/>
        </p:nvPicPr>
        <p:blipFill>
          <a:blip r:embed="rId29">
            <a:duotone>
              <a:prstClr val="black"/>
              <a:srgbClr val="00B1AC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5532" y="930967"/>
            <a:ext cx="356400" cy="347261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 userDrawn="1"/>
        </p:nvPicPr>
        <p:blipFill>
          <a:blip r:embed="rId30">
            <a:duotone>
              <a:prstClr val="black"/>
              <a:srgbClr val="00B1AC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1876" y="918228"/>
            <a:ext cx="243000" cy="36000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 userDrawn="1"/>
        </p:nvPicPr>
        <p:blipFill>
          <a:blip r:embed="rId31">
            <a:duotone>
              <a:prstClr val="black"/>
              <a:srgbClr val="00B1AC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7004" y="1045793"/>
            <a:ext cx="356400" cy="232435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 userDrawn="1"/>
        </p:nvPicPr>
        <p:blipFill>
          <a:blip r:embed="rId32">
            <a:duotone>
              <a:prstClr val="black"/>
              <a:srgbClr val="00B1AC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348" y="912918"/>
            <a:ext cx="356400" cy="36531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 userDrawn="1"/>
        </p:nvPicPr>
        <p:blipFill rotWithShape="1">
          <a:blip r:embed="rId33">
            <a:duotone>
              <a:prstClr val="black"/>
              <a:srgbClr val="00B1AC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19677" y="1663179"/>
            <a:ext cx="360000" cy="236477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theme" Target="../theme/theme1.xml"/><Relationship Id="rId1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hape 8"/>
          <p:cNvPicPr preferRelativeResize="0"/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2237" y="4777302"/>
            <a:ext cx="938250" cy="2814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" name="Shape 9"/>
          <p:cNvCxnSpPr/>
          <p:nvPr/>
        </p:nvCxnSpPr>
        <p:spPr>
          <a:xfrm>
            <a:off x="296050" y="4670626"/>
            <a:ext cx="8602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0" name="Shape 10"/>
          <p:cNvSpPr txBox="1"/>
          <p:nvPr/>
        </p:nvSpPr>
        <p:spPr>
          <a:xfrm>
            <a:off x="203875" y="4768473"/>
            <a:ext cx="2389423" cy="281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157142"/>
              <a:buFont typeface="Arial"/>
              <a:buNone/>
            </a:pPr>
            <a:r>
              <a:rPr lang="en" sz="700" dirty="0">
                <a:solidFill>
                  <a:schemeClr val="lt2"/>
                </a:solidFill>
                <a:latin typeface="Roboto Light"/>
                <a:ea typeface="Roboto Light"/>
                <a:cs typeface="Roboto Light"/>
                <a:sym typeface="Roboto Light"/>
              </a:rPr>
              <a:t>© Form3 Financial Cloud </a:t>
            </a:r>
            <a:r>
              <a:rPr lang="en" sz="700" dirty="0" smtClean="0">
                <a:solidFill>
                  <a:schemeClr val="lt2"/>
                </a:solidFill>
                <a:latin typeface="Roboto Light"/>
                <a:ea typeface="Roboto Light"/>
                <a:cs typeface="Roboto Light"/>
                <a:sym typeface="Roboto Light"/>
              </a:rPr>
              <a:t>201</a:t>
            </a:r>
            <a:r>
              <a:rPr lang="en-GB" sz="700" dirty="0" smtClean="0">
                <a:solidFill>
                  <a:schemeClr val="lt2"/>
                </a:solidFill>
                <a:latin typeface="Roboto Light"/>
                <a:ea typeface="Roboto Light"/>
                <a:cs typeface="Roboto Light"/>
                <a:sym typeface="Roboto Light"/>
              </a:rPr>
              <a:t>8</a:t>
            </a:r>
            <a:r>
              <a:rPr lang="en" sz="700" dirty="0" smtClean="0">
                <a:solidFill>
                  <a:schemeClr val="lt2"/>
                </a:solidFill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r>
              <a:rPr lang="en" sz="700" dirty="0">
                <a:solidFill>
                  <a:schemeClr val="lt2"/>
                </a:solidFill>
                <a:latin typeface="Roboto Light"/>
                <a:ea typeface="Roboto Light"/>
                <a:cs typeface="Roboto Light"/>
                <a:sym typeface="Roboto Light"/>
              </a:rPr>
              <a:t>–</a:t>
            </a:r>
            <a:r>
              <a:rPr lang="en-GB" sz="700" baseline="0" dirty="0">
                <a:solidFill>
                  <a:schemeClr val="lt2"/>
                </a:solidFill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r>
              <a:rPr lang="en" sz="700" dirty="0">
                <a:solidFill>
                  <a:schemeClr val="lt2"/>
                </a:solidFill>
                <a:latin typeface="Roboto Light"/>
                <a:ea typeface="Roboto Light"/>
                <a:cs typeface="Roboto Light"/>
                <a:sym typeface="Roboto Light"/>
              </a:rPr>
              <a:t>Confidential</a:t>
            </a:r>
          </a:p>
          <a:p>
            <a:pPr lvl="0">
              <a:spcBef>
                <a:spcPts val="0"/>
              </a:spcBef>
              <a:buNone/>
            </a:pPr>
            <a:endParaRPr sz="700" dirty="0">
              <a:solidFill>
                <a:schemeClr val="lt2"/>
              </a:solidFill>
            </a:endParaRPr>
          </a:p>
        </p:txBody>
      </p:sp>
      <p:sp>
        <p:nvSpPr>
          <p:cNvPr id="2" name="Rectangle 1"/>
          <p:cNvSpPr/>
          <p:nvPr userDrawn="1"/>
        </p:nvSpPr>
        <p:spPr>
          <a:xfrm>
            <a:off x="0" y="0"/>
            <a:ext cx="9144000" cy="629587"/>
          </a:xfrm>
          <a:prstGeom prst="rect">
            <a:avLst/>
          </a:prstGeom>
          <a:solidFill>
            <a:srgbClr val="00B1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 userDrawn="1"/>
        </p:nvSpPr>
        <p:spPr>
          <a:xfrm>
            <a:off x="4362138" y="4777302"/>
            <a:ext cx="4197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9E62D2C8-ABAB-2648-9ADD-CDF8DE73A66A}" type="slidenum">
              <a:rPr lang="en-US" sz="1200" b="0" i="0" smtClean="0">
                <a:solidFill>
                  <a:schemeClr val="bg1">
                    <a:lumMod val="65000"/>
                  </a:schemeClr>
                </a:solidFill>
                <a:latin typeface="Roboto Light" charset="0"/>
                <a:ea typeface="Roboto Light" charset="0"/>
                <a:cs typeface="Roboto Light" charset="0"/>
              </a:rPr>
              <a:t>‹#›</a:t>
            </a:fld>
            <a:endParaRPr lang="en-US" sz="1200" b="0" i="0" dirty="0">
              <a:solidFill>
                <a:schemeClr val="bg1">
                  <a:lumMod val="65000"/>
                </a:schemeClr>
              </a:solidFill>
              <a:latin typeface="Roboto Light" charset="0"/>
              <a:ea typeface="Roboto Light" charset="0"/>
              <a:cs typeface="Roboto Light" charset="0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5" r:id="rId1"/>
    <p:sldLayoutId id="2147483660" r:id="rId2"/>
    <p:sldLayoutId id="2147483657" r:id="rId3"/>
    <p:sldLayoutId id="2147483662" r:id="rId4"/>
    <p:sldLayoutId id="2147483653" r:id="rId5"/>
    <p:sldLayoutId id="2147483651" r:id="rId6"/>
    <p:sldLayoutId id="2147483658" r:id="rId7"/>
    <p:sldLayoutId id="2147483659" r:id="rId8"/>
  </p:sldLayoutIdLst>
  <p:timing>
    <p:tnLst>
      <p:par>
        <p:cTn id="1" dur="indefinite" restart="never" nodeType="tmRoot"/>
      </p:par>
    </p:tnLst>
  </p:timing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5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6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7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8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emf"/><Relationship Id="rId4" Type="http://schemas.openxmlformats.org/officeDocument/2006/relationships/image" Target="../media/image160.emf"/><Relationship Id="rId5" Type="http://schemas.openxmlformats.org/officeDocument/2006/relationships/image" Target="../media/image161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2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3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1" Type="http://schemas.openxmlformats.org/officeDocument/2006/relationships/hyperlink" Target="https://linkerd.io/" TargetMode="External"/><Relationship Id="rId12" Type="http://schemas.openxmlformats.org/officeDocument/2006/relationships/hyperlink" Target="https://istio.io/" TargetMode="External"/><Relationship Id="rId13" Type="http://schemas.openxmlformats.org/officeDocument/2006/relationships/hyperlink" Target="http://microservices.io/patterns/microservices.html" TargetMode="External"/><Relationship Id="rId14" Type="http://schemas.openxmlformats.org/officeDocument/2006/relationships/hyperlink" Target="https://blog.acolyer.org/2015/01/15/the-tail-at-scale/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thoughtworks.github.io/pacto/patterns/cdc/" TargetMode="External"/><Relationship Id="rId4" Type="http://schemas.openxmlformats.org/officeDocument/2006/relationships/hyperlink" Target="https://www.docker.com/" TargetMode="External"/><Relationship Id="rId5" Type="http://schemas.openxmlformats.org/officeDocument/2006/relationships/hyperlink" Target="https://coreos.com/rkt/" TargetMode="External"/><Relationship Id="rId6" Type="http://schemas.openxmlformats.org/officeDocument/2006/relationships/hyperlink" Target="https://kubernetes.io/" TargetMode="External"/><Relationship Id="rId7" Type="http://schemas.openxmlformats.org/officeDocument/2006/relationships/hyperlink" Target="https://www.nomadproject.io/" TargetMode="External"/><Relationship Id="rId8" Type="http://schemas.openxmlformats.org/officeDocument/2006/relationships/hyperlink" Target="https://www.consul.io/" TargetMode="External"/><Relationship Id="rId9" Type="http://schemas.openxmlformats.org/officeDocument/2006/relationships/hyperlink" Target="https://getkong.org/" TargetMode="External"/><Relationship Id="rId10" Type="http://schemas.openxmlformats.org/officeDocument/2006/relationships/hyperlink" Target="https://tyk.io/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tiff"/><Relationship Id="rId4" Type="http://schemas.openxmlformats.org/officeDocument/2006/relationships/hyperlink" Target="https://github.com/ewilde/kubecon" TargetMode="External"/><Relationship Id="rId5" Type="http://schemas.openxmlformats.org/officeDocument/2006/relationships/image" Target="../media/image165.tiff"/><Relationship Id="rId6" Type="http://schemas.openxmlformats.org/officeDocument/2006/relationships/hyperlink" Target="https://form3.tech/" TargetMode="External"/><Relationship Id="rId7" Type="http://schemas.openxmlformats.org/officeDocument/2006/relationships/image" Target="../media/image166.jpg"/><Relationship Id="rId8" Type="http://schemas.openxmlformats.org/officeDocument/2006/relationships/image" Target="../media/image167.png"/><Relationship Id="rId9" Type="http://schemas.openxmlformats.org/officeDocument/2006/relationships/image" Target="../media/image16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6.em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jpg"/><Relationship Id="rId4" Type="http://schemas.openxmlformats.org/officeDocument/2006/relationships/image" Target="../media/image148.jpg"/><Relationship Id="rId5" Type="http://schemas.openxmlformats.org/officeDocument/2006/relationships/image" Target="../media/image149.jp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0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1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2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3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4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875" y="1116012"/>
            <a:ext cx="8064693" cy="2312987"/>
          </a:xfrm>
        </p:spPr>
        <p:txBody>
          <a:bodyPr anchor="t"/>
          <a:lstStyle/>
          <a:p>
            <a:pPr algn="ctr"/>
            <a:r>
              <a:rPr lang="en-US" sz="5200" dirty="0"/>
              <a:t>Evolving systems </a:t>
            </a:r>
            <a:r>
              <a:rPr lang="en-US" sz="5200" dirty="0" smtClean="0"/>
              <a:t>design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sz="2800" dirty="0"/>
              <a:t>from unreliable </a:t>
            </a:r>
            <a:r>
              <a:rPr lang="en-US" sz="2800" dirty="0" err="1"/>
              <a:t>rpc</a:t>
            </a:r>
            <a:r>
              <a:rPr lang="en-US" sz="2800" dirty="0"/>
              <a:t> to resilience with </a:t>
            </a:r>
            <a:r>
              <a:rPr lang="en-US" sz="2800" b="1" dirty="0" err="1"/>
              <a:t>Linkerd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7883" y="3958877"/>
            <a:ext cx="2118741" cy="380674"/>
          </a:xfrm>
        </p:spPr>
        <p:txBody>
          <a:bodyPr/>
          <a:lstStyle/>
          <a:p>
            <a:r>
              <a:rPr lang="en-US" dirty="0"/>
              <a:t>Edward Wilde</a:t>
            </a:r>
          </a:p>
        </p:txBody>
      </p:sp>
    </p:spTree>
    <p:extLst>
      <p:ext uri="{BB962C8B-B14F-4D97-AF65-F5344CB8AC3E}">
        <p14:creationId xmlns:p14="http://schemas.microsoft.com/office/powerpoint/2010/main" val="930804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Oops still timeout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88" y="975874"/>
            <a:ext cx="8380412" cy="3477502"/>
          </a:xfrm>
        </p:spPr>
      </p:pic>
    </p:spTree>
    <p:extLst>
      <p:ext uri="{BB962C8B-B14F-4D97-AF65-F5344CB8AC3E}">
        <p14:creationId xmlns:p14="http://schemas.microsoft.com/office/powerpoint/2010/main" val="913700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Try that again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88" y="1006594"/>
            <a:ext cx="8380412" cy="3416062"/>
          </a:xfrm>
        </p:spPr>
      </p:pic>
    </p:spTree>
    <p:extLst>
      <p:ext uri="{BB962C8B-B14F-4D97-AF65-F5344CB8AC3E}">
        <p14:creationId xmlns:p14="http://schemas.microsoft.com/office/powerpoint/2010/main" val="1758962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Busy day, more timeout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88" y="975874"/>
            <a:ext cx="8380412" cy="3477502"/>
          </a:xfrm>
        </p:spPr>
      </p:pic>
    </p:spTree>
    <p:extLst>
      <p:ext uri="{BB962C8B-B14F-4D97-AF65-F5344CB8AC3E}">
        <p14:creationId xmlns:p14="http://schemas.microsoft.com/office/powerpoint/2010/main" val="1975861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3896" y="124736"/>
            <a:ext cx="8496814" cy="324969"/>
          </a:xfrm>
        </p:spPr>
        <p:txBody>
          <a:bodyPr/>
          <a:lstStyle/>
          <a:p>
            <a:r>
              <a:rPr lang="en-US" dirty="0" smtClean="0"/>
              <a:t>System 2: Service to service communication in a </a:t>
            </a:r>
            <a:r>
              <a:rPr lang="en-US" dirty="0" err="1" smtClean="0"/>
              <a:t>microservices</a:t>
            </a:r>
            <a:r>
              <a:rPr lang="en-US" dirty="0" smtClean="0"/>
              <a:t> architecture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1925" y="847725"/>
            <a:ext cx="4199538" cy="3733800"/>
          </a:xfrm>
        </p:spPr>
      </p:pic>
    </p:spTree>
    <p:extLst>
      <p:ext uri="{BB962C8B-B14F-4D97-AF65-F5344CB8AC3E}">
        <p14:creationId xmlns:p14="http://schemas.microsoft.com/office/powerpoint/2010/main" val="606265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Service mesh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1231" y="840547"/>
            <a:ext cx="4432300" cy="660400"/>
          </a:xfr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7990" y="1706175"/>
            <a:ext cx="4936553" cy="18633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81878" y="1683026"/>
            <a:ext cx="7348331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Retry failures / timeout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Implements circuit breaker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Security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Routing logic &amp; service discovery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Blue / green deployments: canary releases </a:t>
            </a:r>
            <a:r>
              <a:rPr lang="en-US" dirty="0" err="1" smtClean="0"/>
              <a:t>etc</a:t>
            </a:r>
            <a:r>
              <a:rPr lang="mr-IN" dirty="0" smtClean="0"/>
              <a:t>…</a:t>
            </a:r>
            <a:endParaRPr lang="en-GB" dirty="0" smtClean="0"/>
          </a:p>
          <a:p>
            <a:pPr marL="285750" indent="-285750">
              <a:buFont typeface="Arial" charset="0"/>
              <a:buChar char="•"/>
            </a:pPr>
            <a:r>
              <a:rPr lang="en-GB" dirty="0" smtClean="0"/>
              <a:t>Distributed Tracing</a:t>
            </a: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Other services meshes are available: </a:t>
            </a:r>
            <a:r>
              <a:rPr lang="en-US" dirty="0" err="1" smtClean="0"/>
              <a:t>istio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7182" y="524413"/>
            <a:ext cx="1697361" cy="632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660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Tracing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0" y="629063"/>
            <a:ext cx="9064487" cy="4048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759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3896" y="124736"/>
            <a:ext cx="5042004" cy="324969"/>
          </a:xfrm>
        </p:spPr>
        <p:txBody>
          <a:bodyPr/>
          <a:lstStyle/>
          <a:p>
            <a:r>
              <a:rPr lang="en-US" dirty="0" smtClean="0"/>
              <a:t>Service mesh in a </a:t>
            </a:r>
            <a:r>
              <a:rPr lang="en-US" smtClean="0"/>
              <a:t>microservices architecture 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1925" y="847725"/>
            <a:ext cx="4199538" cy="3733800"/>
          </a:xfrm>
        </p:spPr>
      </p:pic>
    </p:spTree>
    <p:extLst>
      <p:ext uri="{BB962C8B-B14F-4D97-AF65-F5344CB8AC3E}">
        <p14:creationId xmlns:p14="http://schemas.microsoft.com/office/powerpoint/2010/main" val="1801473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sz="3200" dirty="0" smtClean="0"/>
              <a:t>Docker-compose</a:t>
            </a:r>
            <a:br>
              <a:rPr lang="en-US" sz="3200" dirty="0" smtClean="0"/>
            </a:br>
            <a:endParaRPr lang="en-US" sz="3200" dirty="0" smtClean="0"/>
          </a:p>
          <a:p>
            <a:r>
              <a:rPr lang="en-US" sz="3200" dirty="0" err="1" smtClean="0"/>
              <a:t>Linkerd</a:t>
            </a:r>
            <a:r>
              <a:rPr lang="en-US" sz="3200" dirty="0" smtClean="0"/>
              <a:t/>
            </a:r>
            <a:br>
              <a:rPr lang="en-US" sz="3200" dirty="0" smtClean="0"/>
            </a:br>
            <a:endParaRPr lang="en-US" sz="3200" dirty="0" smtClean="0"/>
          </a:p>
          <a:p>
            <a:r>
              <a:rPr lang="en-US" sz="3200" dirty="0" smtClean="0"/>
              <a:t>Service failure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9469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 numCol="2"/>
          <a:lstStyle/>
          <a:p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Testing microservices</a:t>
            </a:r>
            <a:endParaRPr lang="en-US" dirty="0" smtClean="0">
              <a:hlinkClick r:id="rId3"/>
            </a:endParaRPr>
          </a:p>
          <a:p>
            <a:r>
              <a:rPr lang="en-US" dirty="0" smtClean="0">
                <a:hlinkClick r:id="rId3"/>
              </a:rPr>
              <a:t>Consumer driven contracts</a:t>
            </a:r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r>
              <a:rPr lang="en-US" dirty="0" smtClean="0"/>
              <a:t>Containers and schedulers</a:t>
            </a:r>
          </a:p>
          <a:p>
            <a:r>
              <a:rPr lang="en-US" dirty="0" smtClean="0">
                <a:hlinkClick r:id="rId4"/>
              </a:rPr>
              <a:t>Docker</a:t>
            </a:r>
            <a:endParaRPr lang="en-US" dirty="0" smtClean="0"/>
          </a:p>
          <a:p>
            <a:r>
              <a:rPr lang="en-US" dirty="0" smtClean="0">
                <a:hlinkClick r:id="rId5"/>
              </a:rPr>
              <a:t>Rkt</a:t>
            </a:r>
            <a:endParaRPr lang="en-US" dirty="0" smtClean="0"/>
          </a:p>
          <a:p>
            <a:r>
              <a:rPr lang="en-US" dirty="0" smtClean="0">
                <a:hlinkClick r:id="rId6"/>
              </a:rPr>
              <a:t>Kubernetes</a:t>
            </a:r>
            <a:endParaRPr lang="en-US" dirty="0" smtClean="0"/>
          </a:p>
          <a:p>
            <a:r>
              <a:rPr lang="en-US" dirty="0" smtClean="0">
                <a:hlinkClick r:id="rId7"/>
              </a:rPr>
              <a:t>Nomad</a:t>
            </a:r>
            <a:endParaRPr lang="en-US" dirty="0" smtClean="0"/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Service discovery</a:t>
            </a:r>
          </a:p>
          <a:p>
            <a:r>
              <a:rPr lang="en-US" dirty="0" smtClean="0">
                <a:hlinkClick r:id="rId8"/>
              </a:rPr>
              <a:t>Consul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API Gateways</a:t>
            </a:r>
          </a:p>
          <a:p>
            <a:r>
              <a:rPr lang="en-US" dirty="0" smtClean="0">
                <a:hlinkClick r:id="rId9"/>
              </a:rPr>
              <a:t>Kong</a:t>
            </a:r>
            <a:endParaRPr lang="en-US" dirty="0" smtClean="0"/>
          </a:p>
          <a:p>
            <a:r>
              <a:rPr lang="en-US" dirty="0" smtClean="0">
                <a:hlinkClick r:id="rId10"/>
              </a:rPr>
              <a:t>Tyk.io</a:t>
            </a:r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r>
              <a:rPr lang="en-US" dirty="0" smtClean="0"/>
              <a:t>Service mesh</a:t>
            </a:r>
          </a:p>
          <a:p>
            <a:r>
              <a:rPr lang="en-US" dirty="0" smtClean="0">
                <a:hlinkClick r:id="rId11"/>
              </a:rPr>
              <a:t>Linkerd</a:t>
            </a:r>
            <a:endParaRPr lang="en-US" dirty="0" smtClean="0"/>
          </a:p>
          <a:p>
            <a:r>
              <a:rPr lang="en-US" dirty="0" smtClean="0">
                <a:hlinkClick r:id="rId12"/>
              </a:rPr>
              <a:t>Istio</a:t>
            </a:r>
            <a:endParaRPr lang="en-US" dirty="0" smtClean="0"/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Articles</a:t>
            </a:r>
            <a:endParaRPr lang="en-US" dirty="0"/>
          </a:p>
          <a:p>
            <a:r>
              <a:rPr lang="en-US" dirty="0" smtClean="0">
                <a:hlinkClick r:id="rId13"/>
              </a:rPr>
              <a:t>Microservices architecture</a:t>
            </a:r>
            <a:endParaRPr lang="en-US" dirty="0" smtClean="0"/>
          </a:p>
          <a:p>
            <a:r>
              <a:rPr lang="en-US" dirty="0" smtClean="0">
                <a:hlinkClick r:id="rId14"/>
              </a:rPr>
              <a:t>Tail at scale</a:t>
            </a:r>
            <a:r>
              <a:rPr lang="en-US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84911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>
          <a:blip r:embed="rId3"/>
          <a:stretch>
            <a:fillRect/>
          </a:stretch>
        </p:blipFill>
        <p:spPr>
          <a:xfrm>
            <a:off x="492235" y="1264414"/>
            <a:ext cx="838853" cy="44039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34318" y="1315336"/>
            <a:ext cx="34145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Roboto" charset="0"/>
                <a:ea typeface="Roboto" charset="0"/>
                <a:cs typeface="Roboto" charset="0"/>
                <a:hlinkClick r:id="rId4"/>
              </a:rPr>
              <a:t>https://</a:t>
            </a:r>
            <a:r>
              <a:rPr lang="en-US" sz="1600" dirty="0" smtClean="0">
                <a:latin typeface="Roboto" charset="0"/>
                <a:ea typeface="Roboto" charset="0"/>
                <a:cs typeface="Roboto" charset="0"/>
                <a:hlinkClick r:id="rId4"/>
              </a:rPr>
              <a:t>github.com/ewilde/kubecon</a:t>
            </a:r>
            <a:r>
              <a:rPr lang="en-US" sz="1600" dirty="0" smtClean="0">
                <a:latin typeface="Roboto" charset="0"/>
                <a:ea typeface="Roboto" charset="0"/>
                <a:cs typeface="Roboto" charset="0"/>
              </a:rPr>
              <a:t> </a:t>
            </a:r>
            <a:endParaRPr lang="en-US" sz="1600" dirty="0">
              <a:latin typeface="Roboto" charset="0"/>
              <a:ea typeface="Roboto" charset="0"/>
              <a:cs typeface="Roboto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6786" y="2150721"/>
            <a:ext cx="747532" cy="22426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134318" y="2036427"/>
            <a:ext cx="34145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Roboto" charset="0"/>
                <a:ea typeface="Roboto" charset="0"/>
                <a:cs typeface="Roboto" charset="0"/>
                <a:hlinkClick r:id="rId6"/>
              </a:rPr>
              <a:t>https://form3.tech</a:t>
            </a:r>
            <a:endParaRPr lang="en-US" sz="1600" dirty="0"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8" name="Left Arrow 7"/>
          <p:cNvSpPr/>
          <p:nvPr/>
        </p:nvSpPr>
        <p:spPr>
          <a:xfrm>
            <a:off x="4129790" y="1411482"/>
            <a:ext cx="1321886" cy="146262"/>
          </a:xfrm>
          <a:prstGeom prst="leftArrow">
            <a:avLst/>
          </a:prstGeom>
          <a:solidFill>
            <a:srgbClr val="00B1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504482" y="1282024"/>
            <a:ext cx="8435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Roboto" charset="0"/>
                <a:ea typeface="Roboto" charset="0"/>
                <a:cs typeface="Roboto" charset="0"/>
              </a:rPr>
              <a:t>this talk</a:t>
            </a:r>
            <a:endParaRPr lang="en-US" sz="1600" dirty="0">
              <a:latin typeface="Roboto" charset="0"/>
              <a:ea typeface="Roboto" charset="0"/>
              <a:cs typeface="Roboto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9682" y="678769"/>
            <a:ext cx="2544318" cy="169621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86786" y="796524"/>
            <a:ext cx="2164390" cy="369332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800" dirty="0" smtClean="0"/>
              <a:t>service mesh yay!</a:t>
            </a:r>
            <a:endParaRPr lang="en-US" sz="1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883146" y="2276856"/>
            <a:ext cx="605790" cy="121158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785129" y="3488436"/>
            <a:ext cx="8515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working 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7446083" y="2728757"/>
            <a:ext cx="6912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and/or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7298" y="2407665"/>
            <a:ext cx="949960" cy="949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134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88" y="1452835"/>
            <a:ext cx="8380412" cy="2523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924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67284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43860">
            <a:off x="1336547" y="210313"/>
            <a:ext cx="3556127" cy="51435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2900" y="0"/>
            <a:ext cx="3857625" cy="51435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2900" y="0"/>
            <a:ext cx="337474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433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story about unreliable RPC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 numCol="2"/>
          <a:lstStyle/>
          <a:p>
            <a:r>
              <a:rPr lang="en-US" dirty="0" smtClean="0"/>
              <a:t>System 1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Increased reliability</a:t>
            </a:r>
          </a:p>
          <a:p>
            <a:r>
              <a:rPr lang="en-US" dirty="0"/>
              <a:t>Reduced overall </a:t>
            </a:r>
            <a:r>
              <a:rPr lang="en-US" dirty="0" smtClean="0"/>
              <a:t>latency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But</a:t>
            </a:r>
            <a:r>
              <a:rPr lang="is-IS" dirty="0" smtClean="0"/>
              <a:t>….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Did </a:t>
            </a:r>
            <a:r>
              <a:rPr lang="en-US" dirty="0"/>
              <a:t>not manage to reduce </a:t>
            </a:r>
            <a:r>
              <a:rPr lang="en-US" dirty="0" smtClean="0"/>
              <a:t>tail-latency</a:t>
            </a:r>
          </a:p>
          <a:p>
            <a:r>
              <a:rPr lang="en-US" dirty="0" smtClean="0"/>
              <a:t>Did not manage to protect services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System 2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/>
              <a:t>Increased reliability</a:t>
            </a:r>
          </a:p>
          <a:p>
            <a:r>
              <a:rPr lang="en-US" dirty="0"/>
              <a:t>Reduced overall </a:t>
            </a:r>
            <a:r>
              <a:rPr lang="en-US" dirty="0" smtClean="0"/>
              <a:t>latency</a:t>
            </a:r>
          </a:p>
          <a:p>
            <a:r>
              <a:rPr lang="en-US" dirty="0" smtClean="0"/>
              <a:t>Protected services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 smtClean="0"/>
              <a:t>But</a:t>
            </a:r>
            <a:r>
              <a:rPr lang="is-IS" dirty="0" smtClean="0"/>
              <a:t>…</a:t>
            </a:r>
          </a:p>
          <a:p>
            <a:pPr marL="0" indent="0">
              <a:buNone/>
            </a:pPr>
            <a:endParaRPr lang="is-IS" dirty="0"/>
          </a:p>
          <a:p>
            <a:r>
              <a:rPr lang="is-IS" dirty="0" smtClean="0"/>
              <a:t>Still need to work more on tail-latency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3313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System 1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>
          <a:blip r:embed="rId3"/>
          <a:stretch>
            <a:fillRect/>
          </a:stretch>
        </p:blipFill>
        <p:spPr>
          <a:xfrm>
            <a:off x="1667542" y="847725"/>
            <a:ext cx="5988304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326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74721" y="0"/>
            <a:ext cx="10267523" cy="4672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96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 smtClean="0"/>
              <a:t>System 1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88" y="1006594"/>
            <a:ext cx="8380412" cy="3416062"/>
          </a:xfrm>
        </p:spPr>
      </p:pic>
    </p:spTree>
    <p:extLst>
      <p:ext uri="{BB962C8B-B14F-4D97-AF65-F5344CB8AC3E}">
        <p14:creationId xmlns:p14="http://schemas.microsoft.com/office/powerpoint/2010/main" val="108026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Timeout!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88" y="1190914"/>
            <a:ext cx="8380412" cy="3047422"/>
          </a:xfrm>
        </p:spPr>
      </p:pic>
    </p:spTree>
    <p:extLst>
      <p:ext uri="{BB962C8B-B14F-4D97-AF65-F5344CB8AC3E}">
        <p14:creationId xmlns:p14="http://schemas.microsoft.com/office/powerpoint/2010/main" val="88775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try http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88" y="1006594"/>
            <a:ext cx="8380412" cy="3416062"/>
          </a:xfrm>
        </p:spPr>
      </p:pic>
    </p:spTree>
    <p:extLst>
      <p:ext uri="{BB962C8B-B14F-4D97-AF65-F5344CB8AC3E}">
        <p14:creationId xmlns:p14="http://schemas.microsoft.com/office/powerpoint/2010/main" val="1695101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orm3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D5BE799A80FDE4784584920F5F4EE22" ma:contentTypeVersion="7" ma:contentTypeDescription="Create a new document." ma:contentTypeScope="" ma:versionID="ace21100fe5f8fa94be4e825f26be098">
  <xsd:schema xmlns:xsd="http://www.w3.org/2001/XMLSchema" xmlns:xs="http://www.w3.org/2001/XMLSchema" xmlns:p="http://schemas.microsoft.com/office/2006/metadata/properties" xmlns:ns2="ca569423-81a9-4b2a-8e7f-3d6012c8bdcd" xmlns:ns3="b19b06af-531e-40f9-bff3-15497b2c0976" targetNamespace="http://schemas.microsoft.com/office/2006/metadata/properties" ma:root="true" ma:fieldsID="21015c833d26006a99d56df9a7e2bc16" ns2:_="" ns3:_="">
    <xsd:import namespace="ca569423-81a9-4b2a-8e7f-3d6012c8bdcd"/>
    <xsd:import namespace="b19b06af-531e-40f9-bff3-15497b2c0976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a569423-81a9-4b2a-8e7f-3d6012c8bdc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19b06af-531e-40f9-bff3-15497b2c097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3" nillable="true" ma:displayName="MediaServiceAutoTags" ma:description="" ma:internalName="MediaServiceAutoTags" ma:readOnly="true">
      <xsd:simpleType>
        <xsd:restriction base="dms:Text"/>
      </xsd:simpleType>
    </xsd:element>
    <xsd:element name="MediaServiceOCR" ma:index="14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083DE978-84D1-4736-9F49-5B88B4C239E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4C02FF1-03D7-49FB-A86E-E5B743275672}">
  <ds:schemaRefs>
    <ds:schemaRef ds:uri="b19b06af-531e-40f9-bff3-15497b2c0976"/>
    <ds:schemaRef ds:uri="ca569423-81a9-4b2a-8e7f-3d6012c8bdcd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4284824D-1D87-439A-9FA9-52845784EA27}">
  <ds:schemaRefs>
    <ds:schemaRef ds:uri="http://schemas.microsoft.com/office/2006/metadata/properties"/>
    <ds:schemaRef ds:uri="http://purl.org/dc/elements/1.1/"/>
    <ds:schemaRef ds:uri="http://purl.org/dc/dcmitype/"/>
    <ds:schemaRef ds:uri="http://schemas.microsoft.com/office/2006/documentManagement/types"/>
    <ds:schemaRef ds:uri="http://purl.org/dc/terms/"/>
    <ds:schemaRef ds:uri="ca569423-81a9-4b2a-8e7f-3d6012c8bdcd"/>
    <ds:schemaRef ds:uri="http://schemas.microsoft.com/office/infopath/2007/PartnerControls"/>
    <ds:schemaRef ds:uri="http://schemas.openxmlformats.org/package/2006/metadata/core-properties"/>
    <ds:schemaRef ds:uri="b19b06af-531e-40f9-bff3-15497b2c0976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17020</TotalTime>
  <Words>607</Words>
  <Application>Microsoft Macintosh PowerPoint</Application>
  <PresentationFormat>On-screen Show (16:9)</PresentationFormat>
  <Paragraphs>130</Paragraphs>
  <Slides>20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Montserrat</vt:lpstr>
      <vt:lpstr>Roboto</vt:lpstr>
      <vt:lpstr>Roboto Light</vt:lpstr>
      <vt:lpstr>Arial</vt:lpstr>
      <vt:lpstr>Form3 template</vt:lpstr>
      <vt:lpstr>Evolving systems design  from unreliable rpc to resilience with Linkerd </vt:lpstr>
      <vt:lpstr>PowerPoint Presentation</vt:lpstr>
      <vt:lpstr>PowerPoint Presentation</vt:lpstr>
      <vt:lpstr>A story about unreliable RPC</vt:lpstr>
      <vt:lpstr>System 1</vt:lpstr>
      <vt:lpstr>PowerPoint Presentation</vt:lpstr>
      <vt:lpstr>System 1</vt:lpstr>
      <vt:lpstr>Timeout!</vt:lpstr>
      <vt:lpstr>Let’s try http</vt:lpstr>
      <vt:lpstr>Oops still timeout</vt:lpstr>
      <vt:lpstr>Try that again</vt:lpstr>
      <vt:lpstr>Busy day, more timeout</vt:lpstr>
      <vt:lpstr>System 2: Service to service communication in a microservices architecture </vt:lpstr>
      <vt:lpstr>Service mesh</vt:lpstr>
      <vt:lpstr>Tracing</vt:lpstr>
      <vt:lpstr>Service mesh in a microservices architecture </vt:lpstr>
      <vt:lpstr>Demo</vt:lpstr>
      <vt:lpstr>References</vt:lpstr>
      <vt:lpstr>Thank you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role of a service mesh in a micro services architecture</dc:title>
  <cp:lastModifiedBy>Edward Wilde</cp:lastModifiedBy>
  <cp:revision>97</cp:revision>
  <cp:lastPrinted>2018-01-25T10:34:01Z</cp:lastPrinted>
  <dcterms:modified xsi:type="dcterms:W3CDTF">2018-03-30T10:44:54Z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0x0101001D5BE799A80FDE4784584920F5F4EE22</vt:lpwstr>
  </property>
</Properties>
</file>